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2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40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slides/slide43.xml" ContentType="application/vnd.openxmlformats-officedocument.presentationml.slide+xml"/>
  <Override PartName="/ppt/slides/slide36.xml" ContentType="application/vnd.openxmlformats-officedocument.presentationml.slide+xml"/>
  <Override PartName="/ppt/slides/slide46.xml" ContentType="application/vnd.openxmlformats-officedocument.presentationml.slide+xml"/>
  <Override PartName="/ppt/slides/slide34.xml" ContentType="application/vnd.openxmlformats-officedocument.presentationml.slide+xml"/>
  <Override PartName="/ppt/slides/slide45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notesSlides/notesSlide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51"/>
  </p:notesMasterIdLst>
  <p:sldIdLst>
    <p:sldId id="256" r:id="rId3"/>
    <p:sldId id="285" r:id="rId4"/>
    <p:sldId id="275" r:id="rId5"/>
    <p:sldId id="276" r:id="rId6"/>
    <p:sldId id="277" r:id="rId7"/>
    <p:sldId id="261" r:id="rId8"/>
    <p:sldId id="265" r:id="rId9"/>
    <p:sldId id="267" r:id="rId10"/>
    <p:sldId id="278" r:id="rId11"/>
    <p:sldId id="262" r:id="rId12"/>
    <p:sldId id="283" r:id="rId13"/>
    <p:sldId id="281" r:id="rId14"/>
    <p:sldId id="280" r:id="rId15"/>
    <p:sldId id="282" r:id="rId16"/>
    <p:sldId id="279" r:id="rId17"/>
    <p:sldId id="264" r:id="rId18"/>
    <p:sldId id="284" r:id="rId19"/>
    <p:sldId id="268" r:id="rId20"/>
    <p:sldId id="269" r:id="rId21"/>
    <p:sldId id="270" r:id="rId22"/>
    <p:sldId id="271" r:id="rId23"/>
    <p:sldId id="272" r:id="rId24"/>
    <p:sldId id="286" r:id="rId25"/>
    <p:sldId id="287" r:id="rId26"/>
    <p:sldId id="299" r:id="rId27"/>
    <p:sldId id="328" r:id="rId28"/>
    <p:sldId id="300" r:id="rId29"/>
    <p:sldId id="274" r:id="rId30"/>
    <p:sldId id="297" r:id="rId31"/>
    <p:sldId id="298" r:id="rId32"/>
    <p:sldId id="301" r:id="rId33"/>
    <p:sldId id="294" r:id="rId34"/>
    <p:sldId id="322" r:id="rId35"/>
    <p:sldId id="323" r:id="rId36"/>
    <p:sldId id="324" r:id="rId37"/>
    <p:sldId id="325" r:id="rId38"/>
    <p:sldId id="326" r:id="rId39"/>
    <p:sldId id="341" r:id="rId40"/>
    <p:sldId id="327" r:id="rId41"/>
    <p:sldId id="337" r:id="rId42"/>
    <p:sldId id="329" r:id="rId43"/>
    <p:sldId id="339" r:id="rId44"/>
    <p:sldId id="340" r:id="rId45"/>
    <p:sldId id="332" r:id="rId46"/>
    <p:sldId id="333" r:id="rId47"/>
    <p:sldId id="334" r:id="rId48"/>
    <p:sldId id="335" r:id="rId49"/>
    <p:sldId id="33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ustomXml" Target="../customXml/item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ustomXml" Target="../customXml/item2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1871-065E-4B7E-8971-367F0C8DCCBE}" type="datetimeFigureOut">
              <a:rPr lang="en-150" smtClean="0"/>
              <a:t>11/25/2024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7FCD2-C49D-4CE6-86C1-0EFF869DE7F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7974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9AFD1-529E-4467-B4BE-43F035CD56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8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7FCD2-C49D-4CE6-86C1-0EFF869DE7F8}" type="slidenum">
              <a:rPr lang="en-150" smtClean="0"/>
              <a:t>24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033001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8D9DE-CD13-DC24-771D-0D11D63A5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7C1EF-C7D3-B5B6-1FCF-DC5F2E094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5146FA-A791-6E12-1498-6D5E09F6F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089B7-D8F5-2C4C-08C5-23676F7F6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7FCD2-C49D-4CE6-86C1-0EFF869DE7F8}" type="slidenum">
              <a:rPr lang="en-150" smtClean="0"/>
              <a:t>26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5763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0" y="1410788"/>
            <a:ext cx="12192000" cy="236043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2000"/>
              </a:spcBef>
              <a:buNone/>
              <a:defRPr lang="en-US" sz="4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667691" y="3771220"/>
            <a:ext cx="8856617" cy="124491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3F01C3-6616-486C-91E1-90E867B1AFEC}" type="datetimeFigureOut">
              <a:rPr lang="en-150" smtClean="0"/>
              <a:t>11/25/2024</a:t>
            </a:fld>
            <a:endParaRPr lang="en-15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15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US" sz="1600" kern="120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fld id="{2790EB4C-D232-410F-8D71-3B396A3BBE33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6804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8A349-E22C-462E-8D91-81AA82054491}" type="datetime1">
              <a:rPr lang="en-GB" smtClean="0"/>
              <a:t>25/11/2024</a:t>
            </a:fld>
            <a:endParaRPr lang="en-GB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82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C234-3260-420F-8B75-340372186D0F}" type="datetime1">
              <a:rPr lang="en-GB" smtClean="0"/>
              <a:t>25/11/2024</a:t>
            </a:fld>
            <a:endParaRPr lang="en-GB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21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"/>
            <a:ext cx="9209903" cy="110387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 algn="l" defTabSz="914400" rtl="0" eaLnBrk="1" latinLnBrk="0" hangingPunct="1">
              <a:buFont typeface="Wingdings" panose="05000000000000000000" pitchFamily="2" charset="2"/>
              <a:buChar char="Ø"/>
              <a:defRPr lang="tr-TR" sz="2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  <a:lvl2pPr marL="685800" indent="-228600">
              <a:defRPr lang="tr-TR" sz="2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2EA3-EA99-4237-96E2-08CB3CBF8B32}" type="datetime1">
              <a:rPr lang="en-GB" smtClean="0"/>
              <a:t>25/11/2024</a:t>
            </a:fld>
            <a:endParaRPr lang="en-GB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sz="1600" smtClean="0">
                <a:solidFill>
                  <a:srgbClr val="00437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AD52523-E2CB-428B-BB44-26998C40B9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79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4416" y="1"/>
            <a:ext cx="10515600" cy="112034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000">
                <a:solidFill>
                  <a:schemeClr val="bg1"/>
                </a:solidFill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 smtClean="0">
                <a:cs typeface="Times New Roman" panose="02020603050405020304" pitchFamily="18" charset="0"/>
              </a:defRPr>
            </a:lvl1pPr>
            <a:lvl2pPr>
              <a:defRPr lang="en-US" dirty="0" smtClean="0">
                <a:cs typeface="Times New Roman" panose="02020603050405020304" pitchFamily="18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/>
              <a:t>Click to edit Master text styles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/>
              <a:t>Second level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en-US"/>
              <a:t>Third level</a:t>
            </a:r>
          </a:p>
          <a:p>
            <a:pPr marL="285750" lvl="3" indent="-285750">
              <a:buFont typeface="Wingdings" panose="05000000000000000000" pitchFamily="2" charset="2"/>
              <a:buChar char="Ø"/>
            </a:pPr>
            <a:r>
              <a:rPr lang="en-US"/>
              <a:t>Fourth level</a:t>
            </a:r>
          </a:p>
          <a:p>
            <a:pPr marL="285750" lvl="4" indent="-285750">
              <a:buFont typeface="Wingdings" panose="05000000000000000000" pitchFamily="2" charset="2"/>
              <a:buChar char="Ø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cs typeface="Times New Roman" panose="02020603050405020304" pitchFamily="18" charset="0"/>
              </a:defRPr>
            </a:lvl1pPr>
            <a:lvl2pPr>
              <a:defRPr lang="en-US" smtClean="0">
                <a:cs typeface="Times New Roman" panose="02020603050405020304" pitchFamily="18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/>
              <a:t>Click to edit Master text styles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/>
              <a:t>Second level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en-US"/>
              <a:t>Third level</a:t>
            </a:r>
          </a:p>
          <a:p>
            <a:pPr marL="285750" lvl="3" indent="-285750">
              <a:buFont typeface="Wingdings" panose="05000000000000000000" pitchFamily="2" charset="2"/>
              <a:buChar char="Ø"/>
            </a:pPr>
            <a:r>
              <a:rPr lang="en-US"/>
              <a:t>Fourth level</a:t>
            </a:r>
          </a:p>
          <a:p>
            <a:pPr marL="285750" lvl="4" indent="-285750">
              <a:buFont typeface="Wingdings" panose="05000000000000000000" pitchFamily="2" charset="2"/>
              <a:buChar char="Ø"/>
            </a:pPr>
            <a:r>
              <a:rPr lang="en-US"/>
              <a:t>Fifth level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>
              <a:defRPr lang="en-GB" smtClean="0"/>
            </a:lvl1pPr>
          </a:lstStyle>
          <a:p>
            <a:fld id="{C7D69B12-C6DB-4C5C-BF7D-FF109FE48E8A}" type="datetime1">
              <a:rPr lang="en-GB" smtClean="0"/>
              <a:pPr/>
              <a:t>25/11/2024</a:t>
            </a:fld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>
              <a:defRPr lang="en-GB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GB" sz="1600" smtClean="0">
                <a:solidFill>
                  <a:srgbClr val="00437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AD52523-E2CB-428B-BB44-26998C40B9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30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B91FD-A18F-4FAB-A24A-2A727B309CD3}" type="datetime1">
              <a:rPr lang="en-GB" smtClean="0"/>
              <a:t>25/11/2024</a:t>
            </a:fld>
            <a:endParaRPr lang="en-GB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377"/>
                </a:solidFill>
              </a:defRPr>
            </a:lvl1pPr>
          </a:lstStyle>
          <a:p>
            <a:fld id="{5AD52523-E2CB-428B-BB44-26998C40B9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42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CA720-F7DF-4D42-95E3-3B9FF3EE20E3}" type="datetime1">
              <a:rPr lang="en-GB" smtClean="0"/>
              <a:t>25/11/2024</a:t>
            </a:fld>
            <a:endParaRPr lang="en-GB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377"/>
                </a:solidFill>
              </a:defRPr>
            </a:lvl1pPr>
          </a:lstStyle>
          <a:p>
            <a:fld id="{5AD52523-E2CB-428B-BB44-26998C40B9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36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2243-3D60-46B1-BB37-08D71746E7A2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230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C91AE-9C4E-4AC7-9E1C-DC757358D4D9}" type="datetime1">
              <a:rPr lang="en-GB" smtClean="0"/>
              <a:t>25/11/2024</a:t>
            </a:fld>
            <a:endParaRPr lang="en-GB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BBB41-7137-4A5A-B9FA-44FD37AC1F62}" type="datetime1">
              <a:rPr lang="en-GB" smtClean="0"/>
              <a:t>25/11/2024</a:t>
            </a:fld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735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3EFC-52FC-4F76-9D04-C22F0F86C326}" type="datetime1">
              <a:rPr lang="en-GB" smtClean="0"/>
              <a:t>25/11/2024</a:t>
            </a:fld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64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21"/>
          <a:stretch/>
        </p:blipFill>
        <p:spPr>
          <a:xfrm>
            <a:off x="0" y="1414825"/>
            <a:ext cx="12192000" cy="235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0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77475" cy="1104900"/>
          </a:xfrm>
          <a:prstGeom prst="rect">
            <a:avLst/>
          </a:prstGeom>
        </p:spPr>
      </p:pic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3296745-F162-4053-9B7F-81EF77C4C666}" type="datetime1">
              <a:rPr lang="en-GB" smtClean="0"/>
              <a:pPr/>
              <a:t>25/11/2024</a:t>
            </a:fld>
            <a:endParaRPr lang="en-GB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5AD52523-E2CB-428B-BB44-26998C40B94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Asıl başlık stili için tıklatın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2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hyperlink" Target="https://forums.fast.ai/t/unofficial-lesson-8-classnotes/8184" TargetMode="External"/><Relationship Id="rId7" Type="http://schemas.openxmlformats.org/officeDocument/2006/relationships/image" Target="../media/image1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90.png"/><Relationship Id="rId10" Type="http://schemas.openxmlformats.org/officeDocument/2006/relationships/image" Target="../media/image8.png"/><Relationship Id="rId4" Type="http://schemas.openxmlformats.org/officeDocument/2006/relationships/image" Target="../media/image7.gif"/><Relationship Id="rId9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forums.fast.ai/t/unofficial-lesson-8-classnotes/818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800.png"/><Relationship Id="rId7" Type="http://schemas.openxmlformats.org/officeDocument/2006/relationships/image" Target="../media/image2200.png"/><Relationship Id="rId1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80.png"/><Relationship Id="rId5" Type="http://schemas.openxmlformats.org/officeDocument/2006/relationships/image" Target="../media/image2000.png"/><Relationship Id="rId10" Type="http://schemas.openxmlformats.org/officeDocument/2006/relationships/image" Target="../media/image270.png"/><Relationship Id="rId4" Type="http://schemas.openxmlformats.org/officeDocument/2006/relationships/image" Target="../media/image1900.png"/><Relationship Id="rId9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2.jpeg"/><Relationship Id="rId3" Type="http://schemas.openxmlformats.org/officeDocument/2006/relationships/image" Target="../media/image1800.png"/><Relationship Id="rId7" Type="http://schemas.openxmlformats.org/officeDocument/2006/relationships/image" Target="../media/image2200.pn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80.png"/><Relationship Id="rId5" Type="http://schemas.openxmlformats.org/officeDocument/2006/relationships/image" Target="../media/image2000.png"/><Relationship Id="rId15" Type="http://schemas.openxmlformats.org/officeDocument/2006/relationships/image" Target="../media/image33.png"/><Relationship Id="rId10" Type="http://schemas.openxmlformats.org/officeDocument/2006/relationships/image" Target="../media/image270.png"/><Relationship Id="rId4" Type="http://schemas.openxmlformats.org/officeDocument/2006/relationships/image" Target="../media/image1900.png"/><Relationship Id="rId9" Type="http://schemas.openxmlformats.org/officeDocument/2006/relationships/image" Target="../media/image260.png"/><Relationship Id="rId1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3.jpeg"/><Relationship Id="rId3" Type="http://schemas.openxmlformats.org/officeDocument/2006/relationships/image" Target="../media/image1800.png"/><Relationship Id="rId7" Type="http://schemas.openxmlformats.org/officeDocument/2006/relationships/image" Target="../media/image2200.png"/><Relationship Id="rId12" Type="http://schemas.openxmlformats.org/officeDocument/2006/relationships/image" Target="../media/image30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80.png"/><Relationship Id="rId5" Type="http://schemas.openxmlformats.org/officeDocument/2006/relationships/image" Target="../media/image2000.png"/><Relationship Id="rId15" Type="http://schemas.openxmlformats.org/officeDocument/2006/relationships/image" Target="../media/image33.png"/><Relationship Id="rId10" Type="http://schemas.openxmlformats.org/officeDocument/2006/relationships/image" Target="../media/image270.png"/><Relationship Id="rId4" Type="http://schemas.openxmlformats.org/officeDocument/2006/relationships/image" Target="../media/image1900.png"/><Relationship Id="rId9" Type="http://schemas.openxmlformats.org/officeDocument/2006/relationships/image" Target="../media/image260.png"/><Relationship Id="rId1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4.jpeg"/><Relationship Id="rId3" Type="http://schemas.openxmlformats.org/officeDocument/2006/relationships/image" Target="../media/image1800.png"/><Relationship Id="rId7" Type="http://schemas.openxmlformats.org/officeDocument/2006/relationships/image" Target="../media/image2200.png"/><Relationship Id="rId12" Type="http://schemas.openxmlformats.org/officeDocument/2006/relationships/image" Target="../media/image30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80.png"/><Relationship Id="rId5" Type="http://schemas.openxmlformats.org/officeDocument/2006/relationships/image" Target="../media/image2000.png"/><Relationship Id="rId15" Type="http://schemas.openxmlformats.org/officeDocument/2006/relationships/image" Target="../media/image33.png"/><Relationship Id="rId10" Type="http://schemas.openxmlformats.org/officeDocument/2006/relationships/image" Target="../media/image270.png"/><Relationship Id="rId4" Type="http://schemas.openxmlformats.org/officeDocument/2006/relationships/image" Target="../media/image1900.png"/><Relationship Id="rId9" Type="http://schemas.openxmlformats.org/officeDocument/2006/relationships/image" Target="../media/image260.png"/><Relationship Id="rId14" Type="http://schemas.openxmlformats.org/officeDocument/2006/relationships/image" Target="../media/image3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5.jpeg"/><Relationship Id="rId3" Type="http://schemas.openxmlformats.org/officeDocument/2006/relationships/image" Target="../media/image1800.png"/><Relationship Id="rId7" Type="http://schemas.openxmlformats.org/officeDocument/2006/relationships/image" Target="../media/image2200.png"/><Relationship Id="rId12" Type="http://schemas.openxmlformats.org/officeDocument/2006/relationships/image" Target="../media/image30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11" Type="http://schemas.openxmlformats.org/officeDocument/2006/relationships/image" Target="../media/image280.png"/><Relationship Id="rId5" Type="http://schemas.openxmlformats.org/officeDocument/2006/relationships/image" Target="../media/image2000.png"/><Relationship Id="rId15" Type="http://schemas.openxmlformats.org/officeDocument/2006/relationships/image" Target="../media/image33.png"/><Relationship Id="rId10" Type="http://schemas.openxmlformats.org/officeDocument/2006/relationships/image" Target="../media/image270.png"/><Relationship Id="rId4" Type="http://schemas.openxmlformats.org/officeDocument/2006/relationships/image" Target="../media/image1900.png"/><Relationship Id="rId9" Type="http://schemas.openxmlformats.org/officeDocument/2006/relationships/image" Target="../media/image260.png"/><Relationship Id="rId14" Type="http://schemas.openxmlformats.org/officeDocument/2006/relationships/image" Target="../media/image3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fycat.com/thirdtamebluebird-three-blue-one-brown-machine-learning" TargetMode="Externa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gfycat.com/jampackedfewcottontail" TargetMode="Externa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s://gfycat.com/grandslimybadger-3brown1blue-mathematics-three-one" TargetMode="Externa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10.png"/><Relationship Id="rId7" Type="http://schemas.openxmlformats.org/officeDocument/2006/relationships/image" Target="../media/image49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hyperlink" Target="https://rnrahman.com/blog/visualising-stochastic-optimisers/" TargetMode="Externa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regularization-in-machine-learning-and-deep-learning-f5fa06a3e58a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hyperlink" Target="http://primo.ai/index.php?title=Dropout" TargetMode="Externa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apers/volume15/srivastava14a/srivastava14a.pd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tensorflow-tutorial-deep-learning-with-tf-keras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0.png"/><Relationship Id="rId7" Type="http://schemas.openxmlformats.org/officeDocument/2006/relationships/image" Target="../media/image64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5.png"/><Relationship Id="rId3" Type="http://schemas.openxmlformats.org/officeDocument/2006/relationships/image" Target="../media/image730.png"/><Relationship Id="rId7" Type="http://schemas.openxmlformats.org/officeDocument/2006/relationships/image" Target="../media/image77.png"/><Relationship Id="rId12" Type="http://schemas.openxmlformats.org/officeDocument/2006/relationships/image" Target="../media/image8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3.png"/><Relationship Id="rId5" Type="http://schemas.openxmlformats.org/officeDocument/2006/relationships/image" Target="../media/image75.png"/><Relationship Id="rId10" Type="http://schemas.openxmlformats.org/officeDocument/2006/relationships/image" Target="../media/image82.png"/><Relationship Id="rId4" Type="http://schemas.openxmlformats.org/officeDocument/2006/relationships/image" Target="../media/image740.png"/><Relationship Id="rId9" Type="http://schemas.openxmlformats.org/officeDocument/2006/relationships/image" Target="../media/image79.png"/><Relationship Id="rId1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mlreview/understanding-lstm-and-its-diagrams-37e2f46f171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pm"/><Relationship Id="rId7" Type="http://schemas.openxmlformats.org/officeDocument/2006/relationships/hyperlink" Target="http://sphweb.bumc.bu.edu/otlt/MPH-Modules/BS/R/R5_Correlation-Regression/R5_Correlation-Regression4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figure/Linear-Regression-model-sample-illustration_fig3_333457161" TargetMode="External"/><Relationship Id="rId5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sphweb.bumc.bu.edu/otlt/MPH-Modules/BS/R/R5_Correlation-Regression/R5_Correlation-Regression4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figure/Linear-Regression-model-sample-illustration_fig3_333457161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sphweb.bumc.bu.edu/otlt/MPH-Modules/BS/R/R5_Correlation-Regression/R5_Correlation-Regression4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figure/Linear-Regression-model-sample-illustration_fig3_333457161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20BE-E748-9B93-729A-28CBF88397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A54CF-E2FD-6FA0-07BE-1EF96C9A9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691" y="3771220"/>
            <a:ext cx="8856617" cy="1439877"/>
          </a:xfrm>
        </p:spPr>
        <p:txBody>
          <a:bodyPr/>
          <a:lstStyle/>
          <a:p>
            <a:pPr algn="ctr"/>
            <a:r>
              <a:rPr lang="en-US" dirty="0"/>
              <a:t>Dr. MERT NAKIP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AD3F1FF-5140-472B-BFA7-08D8C8D5A6D1}"/>
              </a:ext>
            </a:extLst>
          </p:cNvPr>
          <p:cNvSpPr txBox="1">
            <a:spLocks/>
          </p:cNvSpPr>
          <p:nvPr/>
        </p:nvSpPr>
        <p:spPr>
          <a:xfrm>
            <a:off x="0" y="4834647"/>
            <a:ext cx="12192000" cy="1760703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u="sng" dirty="0"/>
              <a:t>Reference books and lecture notes: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0" dirty="0"/>
              <a:t>CS229 Lecture Notes, Andrew Ng and </a:t>
            </a:r>
            <a:r>
              <a:rPr lang="en-US" b="0" dirty="0" err="1"/>
              <a:t>Tengyu</a:t>
            </a:r>
            <a:r>
              <a:rPr lang="en-US" b="0" dirty="0"/>
              <a:t> Ma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0" dirty="0"/>
              <a:t>Lecture Notes on ANN (private), C</a:t>
            </a:r>
            <a:r>
              <a:rPr lang="tr-TR" b="0" dirty="0" err="1"/>
              <a:t>üneyt</a:t>
            </a:r>
            <a:r>
              <a:rPr lang="tr-TR" b="0" dirty="0"/>
              <a:t> </a:t>
            </a:r>
            <a:r>
              <a:rPr lang="tr-TR" b="0" dirty="0" err="1"/>
              <a:t>Güzeliş</a:t>
            </a:r>
            <a:endParaRPr lang="en-US" b="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0" dirty="0"/>
              <a:t>Neural Networks and Learning Machines, Simon </a:t>
            </a:r>
            <a:r>
              <a:rPr lang="en-US" b="0" dirty="0" err="1"/>
              <a:t>Haykin</a:t>
            </a:r>
            <a:r>
              <a:rPr lang="en-US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76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Training:</a:t>
            </a:r>
            <a:br>
              <a:rPr lang="en-US" dirty="0"/>
            </a:br>
            <a:r>
              <a:rPr lang="en-US" sz="3600" dirty="0"/>
              <a:t>Cost Function and Cost Minimization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Cost function: </a:t>
                </a:r>
              </a:p>
              <a:p>
                <a:pPr lvl="1"/>
                <a:r>
                  <a:rPr lang="en-US" sz="2800" dirty="0"/>
                  <a:t>MSE: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800" b="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ikdörtgen 5"/>
          <p:cNvSpPr/>
          <p:nvPr/>
        </p:nvSpPr>
        <p:spPr>
          <a:xfrm>
            <a:off x="54571" y="6567580"/>
            <a:ext cx="35926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/>
              </a:rPr>
              <a:t>https://forums.fast.ai/t/unofficial-lesson-8-classnotes/8184</a:t>
            </a:r>
            <a:endParaRPr lang="en-US" sz="1100" dirty="0"/>
          </a:p>
        </p:txBody>
      </p:sp>
      <p:sp>
        <p:nvSpPr>
          <p:cNvPr id="8" name="Dikdörtgen 7"/>
          <p:cNvSpPr/>
          <p:nvPr/>
        </p:nvSpPr>
        <p:spPr>
          <a:xfrm>
            <a:off x="5810827" y="1274618"/>
            <a:ext cx="6096000" cy="932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Cost Minimization Algorithm :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Gradient Descent </a:t>
            </a:r>
          </a:p>
        </p:txBody>
      </p:sp>
      <p:grpSp>
        <p:nvGrpSpPr>
          <p:cNvPr id="17" name="Grup 16"/>
          <p:cNvGrpSpPr/>
          <p:nvPr/>
        </p:nvGrpSpPr>
        <p:grpSpPr>
          <a:xfrm>
            <a:off x="955335" y="2250273"/>
            <a:ext cx="9507791" cy="4032785"/>
            <a:chOff x="1056931" y="2215383"/>
            <a:chExt cx="9507791" cy="4032785"/>
          </a:xfrm>
        </p:grpSpPr>
        <p:grpSp>
          <p:nvGrpSpPr>
            <p:cNvPr id="16" name="Grup 15"/>
            <p:cNvGrpSpPr/>
            <p:nvPr/>
          </p:nvGrpSpPr>
          <p:grpSpPr>
            <a:xfrm>
              <a:off x="1056931" y="2215383"/>
              <a:ext cx="9507791" cy="4032785"/>
              <a:chOff x="1056931" y="2215383"/>
              <a:chExt cx="9507791" cy="4032785"/>
            </a:xfrm>
          </p:grpSpPr>
          <p:pic>
            <p:nvPicPr>
              <p:cNvPr id="5" name="Resim 4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EAEAF2"/>
                  </a:clrFrom>
                  <a:clrTo>
                    <a:srgbClr val="EAEA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931" y="2215383"/>
                <a:ext cx="9507791" cy="3961580"/>
              </a:xfrm>
              <a:prstGeom prst="rect">
                <a:avLst/>
              </a:prstGeom>
            </p:spPr>
          </p:pic>
          <p:sp>
            <p:nvSpPr>
              <p:cNvPr id="9" name="Metin kutusu 8"/>
              <p:cNvSpPr txBox="1"/>
              <p:nvPr/>
            </p:nvSpPr>
            <p:spPr>
              <a:xfrm rot="16200000">
                <a:off x="1005769" y="3796146"/>
                <a:ext cx="169025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Cost: MSE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Metin kutusu 9"/>
                  <p:cNvSpPr txBox="1"/>
                  <p:nvPr/>
                </p:nvSpPr>
                <p:spPr>
                  <a:xfrm>
                    <a:off x="3326775" y="5878836"/>
                    <a:ext cx="16902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Parameter: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Metin kutusu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6775" y="5878836"/>
                    <a:ext cx="169025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888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Metin kutusu 10"/>
                  <p:cNvSpPr txBox="1"/>
                  <p:nvPr/>
                </p:nvSpPr>
                <p:spPr>
                  <a:xfrm>
                    <a:off x="7340287" y="5878836"/>
                    <a:ext cx="16902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Input: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Metin kutusu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0287" y="5878836"/>
                    <a:ext cx="169025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78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Metin kutusu 11"/>
                  <p:cNvSpPr txBox="1"/>
                  <p:nvPr/>
                </p:nvSpPr>
                <p:spPr>
                  <a:xfrm rot="16200000">
                    <a:off x="9025925" y="3807894"/>
                    <a:ext cx="16902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Target: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Metin kutusu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025925" y="3807894"/>
                    <a:ext cx="169025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197" r="-24590" b="-32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Dikdörtgen 13"/>
              <p:cNvSpPr/>
              <p:nvPr/>
            </p:nvSpPr>
            <p:spPr>
              <a:xfrm>
                <a:off x="2253673" y="2678545"/>
                <a:ext cx="3352800" cy="30295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kdörtgen 14"/>
              <p:cNvSpPr/>
              <p:nvPr/>
            </p:nvSpPr>
            <p:spPr>
              <a:xfrm>
                <a:off x="6248400" y="2678545"/>
                <a:ext cx="3352800" cy="30295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Metin kutusu 18"/>
            <p:cNvSpPr txBox="1"/>
            <p:nvPr/>
          </p:nvSpPr>
          <p:spPr>
            <a:xfrm>
              <a:off x="6638326" y="2801004"/>
              <a:ext cx="9931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Metin kutusu 17"/>
                <p:cNvSpPr txBox="1"/>
                <p:nvPr/>
              </p:nvSpPr>
              <p:spPr>
                <a:xfrm>
                  <a:off x="6501883" y="2678545"/>
                  <a:ext cx="9374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Metin kutusu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1883" y="2678545"/>
                  <a:ext cx="937429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Metin kutusu 12"/>
                <p:cNvSpPr txBox="1"/>
                <p:nvPr/>
              </p:nvSpPr>
              <p:spPr>
                <a:xfrm>
                  <a:off x="6609988" y="2868036"/>
                  <a:ext cx="9374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Metin kutusu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988" y="2868036"/>
                  <a:ext cx="937429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Resim 19"/>
          <p:cNvPicPr>
            <a:picLocks noChangeAspect="1"/>
          </p:cNvPicPr>
          <p:nvPr/>
        </p:nvPicPr>
        <p:blipFill rotWithShape="1">
          <a:blip r:embed="rId10"/>
          <a:srcRect l="12880" t="34564" r="17290" b="9103"/>
          <a:stretch/>
        </p:blipFill>
        <p:spPr>
          <a:xfrm>
            <a:off x="1564634" y="2321478"/>
            <a:ext cx="8592608" cy="389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2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Training:</a:t>
            </a:r>
            <a:br>
              <a:rPr lang="en-US" dirty="0"/>
            </a:br>
            <a:r>
              <a:rPr lang="en-US" sz="3600" dirty="0"/>
              <a:t>Cost Function and Cost Minimization</a:t>
            </a:r>
            <a:endParaRPr lang="en-US" dirty="0"/>
          </a:p>
        </p:txBody>
      </p:sp>
      <p:sp>
        <p:nvSpPr>
          <p:cNvPr id="6" name="Dikdörtgen 5"/>
          <p:cNvSpPr/>
          <p:nvPr/>
        </p:nvSpPr>
        <p:spPr>
          <a:xfrm>
            <a:off x="54571" y="6567580"/>
            <a:ext cx="35926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https://forums.fast.ai/t/unofficial-lesson-8-classnotes/8184</a:t>
            </a:r>
            <a:endParaRPr lang="en-US" sz="11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9FD29C-099A-C3D9-66DB-7A7D9875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632" y="1659238"/>
            <a:ext cx="5096523" cy="40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4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C669-E377-D09A-7E82-C71A436C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C45E-8868-2470-5B12-18290FE3DB4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057829"/>
                <a:ext cx="10515600" cy="11203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150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C45E-8868-2470-5B12-18290FE3D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057829"/>
                <a:ext cx="10515600" cy="11203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A3EB6-84B2-F32E-6A64-5A1CD93A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3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C669-E377-D09A-7E82-C71A436C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C45E-8868-2470-5B12-18290FE3DB4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246506"/>
                <a:ext cx="10515600" cy="11203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150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C45E-8868-2470-5B12-18290FE3D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246506"/>
                <a:ext cx="10515600" cy="11203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A3EB6-84B2-F32E-6A64-5A1CD93A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13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0503985-8C40-933C-E6DF-16784F473C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68826"/>
                <a:ext cx="10515600" cy="185557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ar-AE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0503985-8C40-933C-E6DF-16784F473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8826"/>
                <a:ext cx="10515600" cy="1855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44DCF8-2F9F-C769-ACD7-C8EED691F1D5}"/>
              </a:ext>
            </a:extLst>
          </p:cNvPr>
          <p:cNvSpPr txBox="1"/>
          <p:nvPr/>
        </p:nvSpPr>
        <p:spPr>
          <a:xfrm>
            <a:off x="427521" y="2493011"/>
            <a:ext cx="9101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Verdana" panose="020B0604030504040204" pitchFamily="34" charset="0"/>
                <a:ea typeface="Verdana" panose="020B0604030504040204" pitchFamily="34" charset="0"/>
              </a:rPr>
              <a:t>Partial Derivative Term – Batch Learning:</a:t>
            </a:r>
            <a:endParaRPr lang="en-150" sz="2800" u="sng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42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C669-E377-D09A-7E82-C71A436C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C45E-8868-2470-5B12-18290FE3DB4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246506"/>
                <a:ext cx="10515600" cy="112034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150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C45E-8868-2470-5B12-18290FE3D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246506"/>
                <a:ext cx="10515600" cy="11203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A3EB6-84B2-F32E-6A64-5A1CD93A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14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0503985-8C40-933C-E6DF-16784F473C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68826"/>
                <a:ext cx="10515600" cy="185557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ar-AE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0503985-8C40-933C-E6DF-16784F473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8826"/>
                <a:ext cx="10515600" cy="1855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52E233A-76BC-D330-00C6-D128348081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2989" y="4612588"/>
                <a:ext cx="8690810" cy="185557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ar-AE" sz="2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52E233A-76BC-D330-00C6-D12834808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989" y="4612588"/>
                <a:ext cx="8690810" cy="1855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D98C06-2492-81DE-C3C6-3F219D557A4E}"/>
              </a:ext>
            </a:extLst>
          </p:cNvPr>
          <p:cNvSpPr txBox="1"/>
          <p:nvPr/>
        </p:nvSpPr>
        <p:spPr>
          <a:xfrm>
            <a:off x="427521" y="2493011"/>
            <a:ext cx="9101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Verdana" panose="020B0604030504040204" pitchFamily="34" charset="0"/>
                <a:ea typeface="Verdana" panose="020B0604030504040204" pitchFamily="34" charset="0"/>
              </a:rPr>
              <a:t>Partial Derivative Term – Batch Learning:</a:t>
            </a:r>
            <a:endParaRPr lang="en-150" sz="2800" u="sng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61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068F-A37A-06D2-5457-ADC0856E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Mean Squares (LMS) Rule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AEC53-3FEB-F57E-BE12-BAEA85E1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15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7B0B20C-27DF-7B06-0B71-6ADDA3DAFE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9263" y="1562679"/>
                <a:ext cx="10904537" cy="1469279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150" sz="32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7B0B20C-27DF-7B06-0B71-6ADDA3DAF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9263" y="1562679"/>
                <a:ext cx="10904537" cy="146927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F439E05-A663-C8D2-A78B-C9F3544E0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263" y="3429000"/>
                <a:ext cx="10904537" cy="14692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sz="32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sz="3200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ar-AE" sz="3200" i="1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F439E05-A663-C8D2-A78B-C9F3544E0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63" y="3429000"/>
                <a:ext cx="10904537" cy="1469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65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Linear Neuron (Adaline)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5858630" y="1825625"/>
                <a:ext cx="5495169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8630" y="1825625"/>
                <a:ext cx="5495169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 28"/>
          <p:cNvGrpSpPr/>
          <p:nvPr/>
        </p:nvGrpSpPr>
        <p:grpSpPr>
          <a:xfrm>
            <a:off x="2852827" y="1676616"/>
            <a:ext cx="4893690" cy="2718380"/>
            <a:chOff x="2930978" y="2016891"/>
            <a:chExt cx="4893690" cy="2718380"/>
          </a:xfrm>
        </p:grpSpPr>
        <p:grpSp>
          <p:nvGrpSpPr>
            <p:cNvPr id="4" name="Grup 3"/>
            <p:cNvGrpSpPr/>
            <p:nvPr/>
          </p:nvGrpSpPr>
          <p:grpSpPr>
            <a:xfrm>
              <a:off x="2930978" y="2016891"/>
              <a:ext cx="4893690" cy="2718380"/>
              <a:chOff x="93787" y="3051363"/>
              <a:chExt cx="4893690" cy="271838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449173-55F7-4192-B947-BA920FF62DD3}"/>
                  </a:ext>
                </a:extLst>
              </p:cNvPr>
              <p:cNvSpPr/>
              <p:nvPr/>
            </p:nvSpPr>
            <p:spPr>
              <a:xfrm>
                <a:off x="1944731" y="4256366"/>
                <a:ext cx="1655616" cy="1513377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Dikdörtgen 5"/>
                  <p:cNvSpPr/>
                  <p:nvPr/>
                </p:nvSpPr>
                <p:spPr>
                  <a:xfrm>
                    <a:off x="93787" y="3880026"/>
                    <a:ext cx="667940" cy="6335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 </a:t>
                    </a:r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6" name="Dikdörtgen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87" y="3880026"/>
                    <a:ext cx="667940" cy="63357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Dikdörtgen 6"/>
              <p:cNvSpPr/>
              <p:nvPr/>
            </p:nvSpPr>
            <p:spPr>
              <a:xfrm>
                <a:off x="2424859" y="4472912"/>
                <a:ext cx="631904" cy="100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endPara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Dikdörtgen 9"/>
                  <p:cNvSpPr/>
                  <p:nvPr/>
                </p:nvSpPr>
                <p:spPr>
                  <a:xfrm>
                    <a:off x="93787" y="5136172"/>
                    <a:ext cx="678647" cy="6335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200" dirty="0"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 </a:t>
                    </a:r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0" name="Dikdörtgen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87" y="5136172"/>
                    <a:ext cx="678647" cy="6335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Dikdörtgen 10"/>
                  <p:cNvSpPr/>
                  <p:nvPr/>
                </p:nvSpPr>
                <p:spPr>
                  <a:xfrm>
                    <a:off x="1147367" y="4179176"/>
                    <a:ext cx="571247" cy="4531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000" dirty="0"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 </a:t>
                    </a:r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" name="Dikdörtgen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367" y="4179176"/>
                    <a:ext cx="571247" cy="4531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0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Dikdörtgen 11"/>
                  <p:cNvSpPr/>
                  <p:nvPr/>
                </p:nvSpPr>
                <p:spPr>
                  <a:xfrm>
                    <a:off x="1080995" y="4934727"/>
                    <a:ext cx="578363" cy="4531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000" dirty="0"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 </a:t>
                    </a:r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2" name="Dikdörtgen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995" y="4934727"/>
                    <a:ext cx="578363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Dikdörtgen 22"/>
                  <p:cNvSpPr/>
                  <p:nvPr/>
                </p:nvSpPr>
                <p:spPr>
                  <a:xfrm>
                    <a:off x="4498369" y="4646677"/>
                    <a:ext cx="489108" cy="6335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oMath>
                    </a14:m>
                    <a:r>
                      <a:rPr lang="en-US" sz="1200" dirty="0"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 </a:t>
                    </a:r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23" name="Dikdörtgen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8369" y="4646677"/>
                    <a:ext cx="489108" cy="63357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Dikdörtgen 26"/>
                  <p:cNvSpPr/>
                  <p:nvPr/>
                </p:nvSpPr>
                <p:spPr>
                  <a:xfrm>
                    <a:off x="2793520" y="3684934"/>
                    <a:ext cx="390171" cy="4531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𝑏</m:t>
                        </m:r>
                      </m:oMath>
                    </a14:m>
                    <a:r>
                      <a:rPr lang="en-US" sz="1000" dirty="0"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 </a:t>
                    </a:r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7" name="Dikdörtgen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3520" y="3684934"/>
                    <a:ext cx="390171" cy="45313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Dikdörtgen 27"/>
                  <p:cNvSpPr/>
                  <p:nvPr/>
                </p:nvSpPr>
                <p:spPr>
                  <a:xfrm>
                    <a:off x="2424875" y="3051363"/>
                    <a:ext cx="478016" cy="6335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oMath>
                    </a14:m>
                    <a:r>
                      <a:rPr lang="en-US" sz="1200" dirty="0"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 </a:t>
                    </a:r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28" name="Dikdörtgen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4875" y="3051363"/>
                    <a:ext cx="478016" cy="63357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" name="Düz Ok Bağlayıcısı 13"/>
            <p:cNvCxnSpPr/>
            <p:nvPr/>
          </p:nvCxnSpPr>
          <p:spPr>
            <a:xfrm>
              <a:off x="3598918" y="3371273"/>
              <a:ext cx="1216900" cy="4146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Düz Ok Bağlayıcısı 14"/>
            <p:cNvCxnSpPr/>
            <p:nvPr/>
          </p:nvCxnSpPr>
          <p:spPr>
            <a:xfrm flipV="1">
              <a:off x="3655913" y="4182749"/>
              <a:ext cx="1159447" cy="4454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Düz Ok Bağlayıcısı 18"/>
            <p:cNvCxnSpPr/>
            <p:nvPr/>
          </p:nvCxnSpPr>
          <p:spPr>
            <a:xfrm>
              <a:off x="6437538" y="4043234"/>
              <a:ext cx="9103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Düz Ok Bağlayıcısı 23"/>
            <p:cNvCxnSpPr/>
            <p:nvPr/>
          </p:nvCxnSpPr>
          <p:spPr>
            <a:xfrm>
              <a:off x="5609730" y="2567709"/>
              <a:ext cx="1" cy="6541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İçerik Yer Tutucusu 2"/>
          <p:cNvSpPr txBox="1">
            <a:spLocks/>
          </p:cNvSpPr>
          <p:nvPr/>
        </p:nvSpPr>
        <p:spPr>
          <a:xfrm>
            <a:off x="3057917" y="1252880"/>
            <a:ext cx="6950895" cy="57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lang="tr-TR" sz="2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tr-TR" sz="240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Same with the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6862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C475-1AE5-34EA-9DC9-82A95A3F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CDF72619-DEDA-5291-2804-62CE94D669D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405064" y="1248109"/>
              <a:ext cx="2590800" cy="3627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1944629072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34261918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0743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17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988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4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9167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11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706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11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13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4640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13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17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6553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CDF72619-DEDA-5291-2804-62CE94D669D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828897305"/>
                  </p:ext>
                </p:extLst>
              </p:nvPr>
            </p:nvGraphicFramePr>
            <p:xfrm>
              <a:off x="405064" y="1248109"/>
              <a:ext cx="2590800" cy="3627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1944629072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342619183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>
                        <a:blipFill>
                          <a:blip r:embed="rId2"/>
                          <a:stretch>
                            <a:fillRect l="-469" t="-1176" r="-101878" b="-6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>
                        <a:blipFill>
                          <a:blip r:embed="rId2"/>
                          <a:stretch>
                            <a:fillRect l="-100469" t="-1176" r="-1878" b="-6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07434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17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98875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496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9167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12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11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67067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11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13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464086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13</a:t>
                          </a:r>
                          <a:endParaRPr lang="en-150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17</a:t>
                          </a:r>
                          <a:endParaRPr lang="en-150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65538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7C16B-F703-7E02-1F6A-66D17D7F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17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54173AD-F82A-8A7F-DEC4-F36E721E45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6547" y="1120347"/>
                <a:ext cx="6010070" cy="14692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sz="32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sz="3200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ar-AE" sz="32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ar-AE" sz="32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ar-AE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ar-AE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3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ar-AE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54173AD-F82A-8A7F-DEC4-F36E721E4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547" y="1120347"/>
                <a:ext cx="6010070" cy="1469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301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Neuron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70614" y="5942896"/>
            <a:ext cx="8468674" cy="7505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difference between </a:t>
            </a:r>
            <a:r>
              <a:rPr lang="en-US" dirty="0" err="1">
                <a:solidFill>
                  <a:srgbClr val="C00000"/>
                </a:solidFill>
              </a:rPr>
              <a:t>Adaline</a:t>
            </a:r>
            <a:r>
              <a:rPr lang="en-US" dirty="0">
                <a:solidFill>
                  <a:srgbClr val="C00000"/>
                </a:solidFill>
              </a:rPr>
              <a:t> and Perceptron is </a:t>
            </a:r>
            <a:r>
              <a:rPr lang="en-US" b="1" dirty="0">
                <a:solidFill>
                  <a:srgbClr val="C00000"/>
                </a:solidFill>
              </a:rPr>
              <a:t>non-linear</a:t>
            </a:r>
            <a:r>
              <a:rPr lang="en-US" dirty="0">
                <a:solidFill>
                  <a:srgbClr val="C00000"/>
                </a:solidFill>
              </a:rPr>
              <a:t> activation function.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612645" y="1296227"/>
            <a:ext cx="4893690" cy="2733171"/>
            <a:chOff x="1582468" y="1037609"/>
            <a:chExt cx="4893690" cy="2733171"/>
          </a:xfrm>
        </p:grpSpPr>
        <p:grpSp>
          <p:nvGrpSpPr>
            <p:cNvPr id="10" name="Grup 9"/>
            <p:cNvGrpSpPr/>
            <p:nvPr/>
          </p:nvGrpSpPr>
          <p:grpSpPr>
            <a:xfrm>
              <a:off x="1582468" y="1037609"/>
              <a:ext cx="4893690" cy="2718380"/>
              <a:chOff x="2930978" y="2016891"/>
              <a:chExt cx="4893690" cy="2718380"/>
            </a:xfrm>
          </p:grpSpPr>
          <p:grpSp>
            <p:nvGrpSpPr>
              <p:cNvPr id="11" name="Grup 10"/>
              <p:cNvGrpSpPr/>
              <p:nvPr/>
            </p:nvGrpSpPr>
            <p:grpSpPr>
              <a:xfrm>
                <a:off x="2930978" y="2016891"/>
                <a:ext cx="4893690" cy="2718380"/>
                <a:chOff x="93787" y="3051363"/>
                <a:chExt cx="4893690" cy="271838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0449173-55F7-4192-B947-BA920FF62DD3}"/>
                    </a:ext>
                  </a:extLst>
                </p:cNvPr>
                <p:cNvSpPr/>
                <p:nvPr/>
              </p:nvSpPr>
              <p:spPr>
                <a:xfrm>
                  <a:off x="1944731" y="4256366"/>
                  <a:ext cx="1655616" cy="1513377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Dikdörtgen 16"/>
                    <p:cNvSpPr/>
                    <p:nvPr/>
                  </p:nvSpPr>
                  <p:spPr>
                    <a:xfrm>
                      <a:off x="93787" y="3880026"/>
                      <a:ext cx="667940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6" name="Dikdörtgen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87" y="3880026"/>
                      <a:ext cx="667940" cy="6335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Dikdörtgen 17"/>
                <p:cNvSpPr/>
                <p:nvPr/>
              </p:nvSpPr>
              <p:spPr>
                <a:xfrm>
                  <a:off x="2046771" y="4484511"/>
                  <a:ext cx="631904" cy="10067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US" sz="6000" dirty="0"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Dikdörtgen 18"/>
                    <p:cNvSpPr/>
                    <p:nvPr/>
                  </p:nvSpPr>
                  <p:spPr>
                    <a:xfrm>
                      <a:off x="93787" y="5136172"/>
                      <a:ext cx="678647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0" name="Dikdörtgen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87" y="5136172"/>
                      <a:ext cx="678647" cy="6335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Dikdörtgen 19"/>
                    <p:cNvSpPr/>
                    <p:nvPr/>
                  </p:nvSpPr>
                  <p:spPr>
                    <a:xfrm>
                      <a:off x="1147367" y="4179176"/>
                      <a:ext cx="571247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" name="Dikdörtgen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7367" y="4179176"/>
                      <a:ext cx="571247" cy="45313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40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Dikdörtgen 20"/>
                    <p:cNvSpPr/>
                    <p:nvPr/>
                  </p:nvSpPr>
                  <p:spPr>
                    <a:xfrm>
                      <a:off x="1080995" y="4934727"/>
                      <a:ext cx="578363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Dikdörtgen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0995" y="4934727"/>
                      <a:ext cx="578363" cy="45313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40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Dikdörtgen 21"/>
                    <p:cNvSpPr/>
                    <p:nvPr/>
                  </p:nvSpPr>
                  <p:spPr>
                    <a:xfrm>
                      <a:off x="4498369" y="4646677"/>
                      <a:ext cx="489108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𝑦</m:t>
                          </m:r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3" name="Dikdörtgen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8369" y="4646677"/>
                      <a:ext cx="489108" cy="63357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Dikdörtgen 22"/>
                    <p:cNvSpPr/>
                    <p:nvPr/>
                  </p:nvSpPr>
                  <p:spPr>
                    <a:xfrm>
                      <a:off x="2710395" y="3684934"/>
                      <a:ext cx="390171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3" name="Dikdörtgen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10395" y="3684934"/>
                      <a:ext cx="390171" cy="45313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68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Dikdörtgen 23"/>
                    <p:cNvSpPr/>
                    <p:nvPr/>
                  </p:nvSpPr>
                  <p:spPr>
                    <a:xfrm>
                      <a:off x="2341750" y="3051363"/>
                      <a:ext cx="478016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4" name="Dikdörtgen 2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41750" y="3051363"/>
                      <a:ext cx="478016" cy="63357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" name="Düz Ok Bağlayıcısı 11"/>
              <p:cNvCxnSpPr/>
              <p:nvPr/>
            </p:nvCxnSpPr>
            <p:spPr>
              <a:xfrm>
                <a:off x="3598918" y="3371273"/>
                <a:ext cx="1216900" cy="4146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Düz Ok Bağlayıcısı 12"/>
              <p:cNvCxnSpPr/>
              <p:nvPr/>
            </p:nvCxnSpPr>
            <p:spPr>
              <a:xfrm flipV="1">
                <a:off x="3655913" y="4182749"/>
                <a:ext cx="1159447" cy="44549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Düz Ok Bağlayıcısı 13"/>
              <p:cNvCxnSpPr/>
              <p:nvPr/>
            </p:nvCxnSpPr>
            <p:spPr>
              <a:xfrm>
                <a:off x="6437538" y="4043234"/>
                <a:ext cx="9103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Düz Ok Bağlayıcısı 14"/>
              <p:cNvCxnSpPr/>
              <p:nvPr/>
            </p:nvCxnSpPr>
            <p:spPr>
              <a:xfrm>
                <a:off x="5526605" y="2567709"/>
                <a:ext cx="1" cy="6541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Freeform: Shape 58">
              <a:extLst>
                <a:ext uri="{FF2B5EF4-FFF2-40B4-BE49-F238E27FC236}">
                  <a16:creationId xmlns:a16="http://schemas.microsoft.com/office/drawing/2014/main" id="{707A75A2-6A29-45BD-A672-2DBF053D4E7F}"/>
                </a:ext>
              </a:extLst>
            </p:cNvPr>
            <p:cNvSpPr/>
            <p:nvPr/>
          </p:nvSpPr>
          <p:spPr>
            <a:xfrm>
              <a:off x="4224496" y="2238489"/>
              <a:ext cx="106683" cy="1532291"/>
            </a:xfrm>
            <a:custGeom>
              <a:avLst/>
              <a:gdLst>
                <a:gd name="connsiteX0" fmla="*/ 531636 w 542269"/>
                <a:gd name="connsiteY0" fmla="*/ 0 h 1339702"/>
                <a:gd name="connsiteX1" fmla="*/ 8 w 542269"/>
                <a:gd name="connsiteY1" fmla="*/ 637953 h 1339702"/>
                <a:gd name="connsiteX2" fmla="*/ 542269 w 542269"/>
                <a:gd name="connsiteY2" fmla="*/ 1339702 h 133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269" h="1339702">
                  <a:moveTo>
                    <a:pt x="531636" y="0"/>
                  </a:moveTo>
                  <a:cubicBezTo>
                    <a:pt x="264936" y="207334"/>
                    <a:pt x="-1764" y="414669"/>
                    <a:pt x="8" y="637953"/>
                  </a:cubicBezTo>
                  <a:cubicBezTo>
                    <a:pt x="1780" y="861237"/>
                    <a:pt x="414678" y="1197935"/>
                    <a:pt x="542269" y="1339702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Dikdörtgen 25"/>
                <p:cNvSpPr/>
                <p:nvPr/>
              </p:nvSpPr>
              <p:spPr>
                <a:xfrm>
                  <a:off x="4212270" y="2690185"/>
                  <a:ext cx="761177" cy="5132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𝜓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 .)</m:t>
                      </m:r>
                    </m:oMath>
                  </a14:m>
                  <a:r>
                    <a:rPr lang="en-US" sz="1050" dirty="0"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 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6" name="Dikdörtgen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270" y="2690185"/>
                  <a:ext cx="761177" cy="513282"/>
                </a:xfrm>
                <a:prstGeom prst="rect">
                  <a:avLst/>
                </a:prstGeom>
                <a:blipFill>
                  <a:blip r:embed="rId10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İçerik Yer Tutucusu 2"/>
              <p:cNvSpPr txBox="1">
                <a:spLocks/>
              </p:cNvSpPr>
              <p:nvPr/>
            </p:nvSpPr>
            <p:spPr>
              <a:xfrm>
                <a:off x="1068336" y="4492067"/>
                <a:ext cx="5109397" cy="5762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36" y="4492067"/>
                <a:ext cx="5109397" cy="5762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Dikdörtgen 30"/>
              <p:cNvSpPr/>
              <p:nvPr/>
            </p:nvSpPr>
            <p:spPr>
              <a:xfrm>
                <a:off x="7232297" y="1315907"/>
                <a:ext cx="3549370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u="sng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u="sng" dirty="0"/>
                  <a:t>: </a:t>
                </a:r>
                <a:r>
                  <a:rPr lang="en-US" sz="2400" u="sng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Activation Function</a:t>
                </a:r>
                <a:endParaRPr lang="en-US" u="sng" dirty="0"/>
              </a:p>
            </p:txBody>
          </p:sp>
        </mc:Choice>
        <mc:Fallback xmlns="">
          <p:sp>
            <p:nvSpPr>
              <p:cNvPr id="31" name="Dikdörtgen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297" y="1315907"/>
                <a:ext cx="3549370" cy="573427"/>
              </a:xfrm>
              <a:prstGeom prst="rect">
                <a:avLst/>
              </a:prstGeom>
              <a:blipFill>
                <a:blip r:embed="rId12"/>
                <a:stretch>
                  <a:fillRect r="-2058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30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 build="p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Neuron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70614" y="5942896"/>
            <a:ext cx="8468674" cy="7505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difference between </a:t>
            </a:r>
            <a:r>
              <a:rPr lang="en-US" dirty="0" err="1">
                <a:solidFill>
                  <a:srgbClr val="C00000"/>
                </a:solidFill>
              </a:rPr>
              <a:t>Adaline</a:t>
            </a:r>
            <a:r>
              <a:rPr lang="en-US" dirty="0">
                <a:solidFill>
                  <a:srgbClr val="C00000"/>
                </a:solidFill>
              </a:rPr>
              <a:t> and Perceptron is </a:t>
            </a:r>
            <a:r>
              <a:rPr lang="en-US" b="1" dirty="0">
                <a:solidFill>
                  <a:srgbClr val="C00000"/>
                </a:solidFill>
              </a:rPr>
              <a:t>non-linear</a:t>
            </a:r>
            <a:r>
              <a:rPr lang="en-US" dirty="0">
                <a:solidFill>
                  <a:srgbClr val="C00000"/>
                </a:solidFill>
              </a:rPr>
              <a:t> activation function.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612645" y="1296227"/>
            <a:ext cx="4893690" cy="2733171"/>
            <a:chOff x="1582468" y="1037609"/>
            <a:chExt cx="4893690" cy="2733171"/>
          </a:xfrm>
        </p:grpSpPr>
        <p:grpSp>
          <p:nvGrpSpPr>
            <p:cNvPr id="10" name="Grup 9"/>
            <p:cNvGrpSpPr/>
            <p:nvPr/>
          </p:nvGrpSpPr>
          <p:grpSpPr>
            <a:xfrm>
              <a:off x="1582468" y="1037609"/>
              <a:ext cx="4893690" cy="2718380"/>
              <a:chOff x="2930978" y="2016891"/>
              <a:chExt cx="4893690" cy="2718380"/>
            </a:xfrm>
          </p:grpSpPr>
          <p:grpSp>
            <p:nvGrpSpPr>
              <p:cNvPr id="11" name="Grup 10"/>
              <p:cNvGrpSpPr/>
              <p:nvPr/>
            </p:nvGrpSpPr>
            <p:grpSpPr>
              <a:xfrm>
                <a:off x="2930978" y="2016891"/>
                <a:ext cx="4893690" cy="2718380"/>
                <a:chOff x="93787" y="3051363"/>
                <a:chExt cx="4893690" cy="271838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0449173-55F7-4192-B947-BA920FF62DD3}"/>
                    </a:ext>
                  </a:extLst>
                </p:cNvPr>
                <p:cNvSpPr/>
                <p:nvPr/>
              </p:nvSpPr>
              <p:spPr>
                <a:xfrm>
                  <a:off x="1944731" y="4256366"/>
                  <a:ext cx="1655616" cy="1513377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Dikdörtgen 16"/>
                    <p:cNvSpPr/>
                    <p:nvPr/>
                  </p:nvSpPr>
                  <p:spPr>
                    <a:xfrm>
                      <a:off x="93787" y="3880026"/>
                      <a:ext cx="667940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6" name="Dikdörtgen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87" y="3880026"/>
                      <a:ext cx="667940" cy="6335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Dikdörtgen 17"/>
                <p:cNvSpPr/>
                <p:nvPr/>
              </p:nvSpPr>
              <p:spPr>
                <a:xfrm>
                  <a:off x="2046771" y="4484511"/>
                  <a:ext cx="631904" cy="10067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US" sz="6000" dirty="0"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Dikdörtgen 18"/>
                    <p:cNvSpPr/>
                    <p:nvPr/>
                  </p:nvSpPr>
                  <p:spPr>
                    <a:xfrm>
                      <a:off x="93787" y="5136172"/>
                      <a:ext cx="678647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0" name="Dikdörtgen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87" y="5136172"/>
                      <a:ext cx="678647" cy="6335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Dikdörtgen 19"/>
                    <p:cNvSpPr/>
                    <p:nvPr/>
                  </p:nvSpPr>
                  <p:spPr>
                    <a:xfrm>
                      <a:off x="1147367" y="4179176"/>
                      <a:ext cx="571247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" name="Dikdörtgen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7367" y="4179176"/>
                      <a:ext cx="571247" cy="45313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40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Dikdörtgen 20"/>
                    <p:cNvSpPr/>
                    <p:nvPr/>
                  </p:nvSpPr>
                  <p:spPr>
                    <a:xfrm>
                      <a:off x="1080995" y="4934727"/>
                      <a:ext cx="578363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Dikdörtgen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0995" y="4934727"/>
                      <a:ext cx="578363" cy="45313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40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Dikdörtgen 21"/>
                    <p:cNvSpPr/>
                    <p:nvPr/>
                  </p:nvSpPr>
                  <p:spPr>
                    <a:xfrm>
                      <a:off x="4498369" y="4646677"/>
                      <a:ext cx="489108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𝑦</m:t>
                          </m:r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3" name="Dikdörtgen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8369" y="4646677"/>
                      <a:ext cx="489108" cy="63357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Dikdörtgen 22"/>
                    <p:cNvSpPr/>
                    <p:nvPr/>
                  </p:nvSpPr>
                  <p:spPr>
                    <a:xfrm>
                      <a:off x="2710395" y="3684934"/>
                      <a:ext cx="390171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3" name="Dikdörtgen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10395" y="3684934"/>
                      <a:ext cx="390171" cy="45313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68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Dikdörtgen 23"/>
                    <p:cNvSpPr/>
                    <p:nvPr/>
                  </p:nvSpPr>
                  <p:spPr>
                    <a:xfrm>
                      <a:off x="2341750" y="3051363"/>
                      <a:ext cx="478016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4" name="Dikdörtgen 2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41750" y="3051363"/>
                      <a:ext cx="478016" cy="63357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" name="Düz Ok Bağlayıcısı 11"/>
              <p:cNvCxnSpPr/>
              <p:nvPr/>
            </p:nvCxnSpPr>
            <p:spPr>
              <a:xfrm>
                <a:off x="3598918" y="3371273"/>
                <a:ext cx="1216900" cy="4146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Düz Ok Bağlayıcısı 12"/>
              <p:cNvCxnSpPr/>
              <p:nvPr/>
            </p:nvCxnSpPr>
            <p:spPr>
              <a:xfrm flipV="1">
                <a:off x="3655913" y="4182749"/>
                <a:ext cx="1159447" cy="44549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Düz Ok Bağlayıcısı 13"/>
              <p:cNvCxnSpPr/>
              <p:nvPr/>
            </p:nvCxnSpPr>
            <p:spPr>
              <a:xfrm>
                <a:off x="6437538" y="4043234"/>
                <a:ext cx="9103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Düz Ok Bağlayıcısı 14"/>
              <p:cNvCxnSpPr/>
              <p:nvPr/>
            </p:nvCxnSpPr>
            <p:spPr>
              <a:xfrm>
                <a:off x="5526605" y="2567709"/>
                <a:ext cx="1" cy="6541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Freeform: Shape 58">
              <a:extLst>
                <a:ext uri="{FF2B5EF4-FFF2-40B4-BE49-F238E27FC236}">
                  <a16:creationId xmlns:a16="http://schemas.microsoft.com/office/drawing/2014/main" id="{707A75A2-6A29-45BD-A672-2DBF053D4E7F}"/>
                </a:ext>
              </a:extLst>
            </p:cNvPr>
            <p:cNvSpPr/>
            <p:nvPr/>
          </p:nvSpPr>
          <p:spPr>
            <a:xfrm>
              <a:off x="4224496" y="2238489"/>
              <a:ext cx="106683" cy="1532291"/>
            </a:xfrm>
            <a:custGeom>
              <a:avLst/>
              <a:gdLst>
                <a:gd name="connsiteX0" fmla="*/ 531636 w 542269"/>
                <a:gd name="connsiteY0" fmla="*/ 0 h 1339702"/>
                <a:gd name="connsiteX1" fmla="*/ 8 w 542269"/>
                <a:gd name="connsiteY1" fmla="*/ 637953 h 1339702"/>
                <a:gd name="connsiteX2" fmla="*/ 542269 w 542269"/>
                <a:gd name="connsiteY2" fmla="*/ 1339702 h 133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269" h="1339702">
                  <a:moveTo>
                    <a:pt x="531636" y="0"/>
                  </a:moveTo>
                  <a:cubicBezTo>
                    <a:pt x="264936" y="207334"/>
                    <a:pt x="-1764" y="414669"/>
                    <a:pt x="8" y="637953"/>
                  </a:cubicBezTo>
                  <a:cubicBezTo>
                    <a:pt x="1780" y="861237"/>
                    <a:pt x="414678" y="1197935"/>
                    <a:pt x="542269" y="1339702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Dikdörtgen 25"/>
                <p:cNvSpPr/>
                <p:nvPr/>
              </p:nvSpPr>
              <p:spPr>
                <a:xfrm>
                  <a:off x="4212270" y="2690185"/>
                  <a:ext cx="761177" cy="5132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𝜓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 .)</m:t>
                      </m:r>
                    </m:oMath>
                  </a14:m>
                  <a:r>
                    <a:rPr lang="en-US" sz="1050" dirty="0"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 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6" name="Dikdörtgen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270" y="2690185"/>
                  <a:ext cx="761177" cy="513282"/>
                </a:xfrm>
                <a:prstGeom prst="rect">
                  <a:avLst/>
                </a:prstGeom>
                <a:blipFill>
                  <a:blip r:embed="rId10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İçerik Yer Tutucusu 2"/>
              <p:cNvSpPr txBox="1">
                <a:spLocks/>
              </p:cNvSpPr>
              <p:nvPr/>
            </p:nvSpPr>
            <p:spPr>
              <a:xfrm>
                <a:off x="1068336" y="4492067"/>
                <a:ext cx="5109397" cy="5762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36" y="4492067"/>
                <a:ext cx="5109397" cy="5762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Dikdörtgen 30"/>
              <p:cNvSpPr/>
              <p:nvPr/>
            </p:nvSpPr>
            <p:spPr>
              <a:xfrm>
                <a:off x="7242457" y="1137565"/>
                <a:ext cx="3549370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u="sng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u="sng" dirty="0"/>
                  <a:t>: </a:t>
                </a:r>
                <a:r>
                  <a:rPr lang="en-US" sz="2400" u="sng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Activation Function</a:t>
                </a:r>
                <a:endParaRPr lang="en-US" u="sng" dirty="0"/>
              </a:p>
            </p:txBody>
          </p:sp>
        </mc:Choice>
        <mc:Fallback xmlns="">
          <p:sp>
            <p:nvSpPr>
              <p:cNvPr id="31" name="Dikdörtgen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457" y="1137565"/>
                <a:ext cx="3549370" cy="573427"/>
              </a:xfrm>
              <a:prstGeom prst="rect">
                <a:avLst/>
              </a:prstGeom>
              <a:blipFill>
                <a:blip r:embed="rId12"/>
                <a:stretch>
                  <a:fillRect r="-2234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 4"/>
          <p:cNvGrpSpPr/>
          <p:nvPr/>
        </p:nvGrpSpPr>
        <p:grpSpPr>
          <a:xfrm>
            <a:off x="6299199" y="1633498"/>
            <a:ext cx="5930003" cy="4447503"/>
            <a:chOff x="6299199" y="1633498"/>
            <a:chExt cx="5930003" cy="4447503"/>
          </a:xfrm>
        </p:grpSpPr>
        <p:pic>
          <p:nvPicPr>
            <p:cNvPr id="4" name="Resim 3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199" y="1633498"/>
              <a:ext cx="5930003" cy="44475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İçerik Yer Tutucusu 2"/>
                <p:cNvSpPr txBox="1">
                  <a:spLocks/>
                </p:cNvSpPr>
                <p:nvPr/>
              </p:nvSpPr>
              <p:spPr>
                <a:xfrm rot="16200000">
                  <a:off x="5505526" y="3548615"/>
                  <a:ext cx="2261426" cy="45867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Wingdings" panose="05000000000000000000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505526" y="3548615"/>
                  <a:ext cx="2261426" cy="458678"/>
                </a:xfrm>
                <a:prstGeom prst="rect">
                  <a:avLst/>
                </a:prstGeom>
                <a:blipFill>
                  <a:blip r:embed="rId14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İçerik Yer Tutucusu 2"/>
                <p:cNvSpPr txBox="1">
                  <a:spLocks/>
                </p:cNvSpPr>
                <p:nvPr/>
              </p:nvSpPr>
              <p:spPr>
                <a:xfrm>
                  <a:off x="8276764" y="5781751"/>
                  <a:ext cx="2261426" cy="2878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Wingdings" panose="05000000000000000000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6764" y="5781751"/>
                  <a:ext cx="2261426" cy="287808"/>
                </a:xfrm>
                <a:prstGeom prst="rect">
                  <a:avLst/>
                </a:prstGeom>
                <a:blipFill>
                  <a:blip r:embed="rId15"/>
                  <a:stretch>
                    <a:fillRect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İçerik Yer Tutucusu 2"/>
              <p:cNvSpPr txBox="1">
                <a:spLocks/>
              </p:cNvSpPr>
              <p:nvPr/>
            </p:nvSpPr>
            <p:spPr>
              <a:xfrm>
                <a:off x="6930739" y="2040705"/>
                <a:ext cx="2895414" cy="1248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739" y="2040705"/>
                <a:ext cx="2895414" cy="12481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3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2159-3C80-AF57-9822-2AB3CBA5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7F90E-C1CD-88EE-17EF-45CD498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DB3317-215B-BFB4-0EB8-0CF7D314C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7" y="1130139"/>
            <a:ext cx="5791201" cy="57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209B5E-1189-35F4-43CF-0B0832123A6E}"/>
              </a:ext>
            </a:extLst>
          </p:cNvPr>
          <p:cNvSpPr txBox="1"/>
          <p:nvPr/>
        </p:nvSpPr>
        <p:spPr>
          <a:xfrm>
            <a:off x="0" y="6406126"/>
            <a:ext cx="4306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Li, S., Deng, Y.Q., Zhu, Z.L., Hua, H.L., &amp; Tao, Z.Z. (2021). A comprehensive review on radiomics and deep learning for nasopharyngeal carcinoma imaging. Diagnostics,11(9), 1523. </a:t>
            </a:r>
            <a:endParaRPr lang="en-150" sz="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3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Neuron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70614" y="5942896"/>
            <a:ext cx="8468674" cy="7505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difference between </a:t>
            </a:r>
            <a:r>
              <a:rPr lang="en-US" dirty="0" err="1">
                <a:solidFill>
                  <a:srgbClr val="C00000"/>
                </a:solidFill>
              </a:rPr>
              <a:t>Adaline</a:t>
            </a:r>
            <a:r>
              <a:rPr lang="en-US" dirty="0">
                <a:solidFill>
                  <a:srgbClr val="C00000"/>
                </a:solidFill>
              </a:rPr>
              <a:t> and Perceptron is </a:t>
            </a:r>
            <a:r>
              <a:rPr lang="en-US" b="1" dirty="0">
                <a:solidFill>
                  <a:srgbClr val="C00000"/>
                </a:solidFill>
              </a:rPr>
              <a:t>non-linear</a:t>
            </a:r>
            <a:r>
              <a:rPr lang="en-US" dirty="0">
                <a:solidFill>
                  <a:srgbClr val="C00000"/>
                </a:solidFill>
              </a:rPr>
              <a:t> activation function.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612645" y="1296227"/>
            <a:ext cx="4893690" cy="2733171"/>
            <a:chOff x="1582468" y="1037609"/>
            <a:chExt cx="4893690" cy="2733171"/>
          </a:xfrm>
        </p:grpSpPr>
        <p:grpSp>
          <p:nvGrpSpPr>
            <p:cNvPr id="10" name="Grup 9"/>
            <p:cNvGrpSpPr/>
            <p:nvPr/>
          </p:nvGrpSpPr>
          <p:grpSpPr>
            <a:xfrm>
              <a:off x="1582468" y="1037609"/>
              <a:ext cx="4893690" cy="2718380"/>
              <a:chOff x="2930978" y="2016891"/>
              <a:chExt cx="4893690" cy="2718380"/>
            </a:xfrm>
          </p:grpSpPr>
          <p:grpSp>
            <p:nvGrpSpPr>
              <p:cNvPr id="11" name="Grup 10"/>
              <p:cNvGrpSpPr/>
              <p:nvPr/>
            </p:nvGrpSpPr>
            <p:grpSpPr>
              <a:xfrm>
                <a:off x="2930978" y="2016891"/>
                <a:ext cx="4893690" cy="2718380"/>
                <a:chOff x="93787" y="3051363"/>
                <a:chExt cx="4893690" cy="271838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0449173-55F7-4192-B947-BA920FF62DD3}"/>
                    </a:ext>
                  </a:extLst>
                </p:cNvPr>
                <p:cNvSpPr/>
                <p:nvPr/>
              </p:nvSpPr>
              <p:spPr>
                <a:xfrm>
                  <a:off x="1944731" y="4256366"/>
                  <a:ext cx="1655616" cy="1513377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Dikdörtgen 16"/>
                    <p:cNvSpPr/>
                    <p:nvPr/>
                  </p:nvSpPr>
                  <p:spPr>
                    <a:xfrm>
                      <a:off x="93787" y="3880026"/>
                      <a:ext cx="667940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6" name="Dikdörtgen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87" y="3880026"/>
                      <a:ext cx="667940" cy="6335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Dikdörtgen 17"/>
                <p:cNvSpPr/>
                <p:nvPr/>
              </p:nvSpPr>
              <p:spPr>
                <a:xfrm>
                  <a:off x="2046771" y="4484511"/>
                  <a:ext cx="631904" cy="10067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US" sz="6000" dirty="0"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Dikdörtgen 18"/>
                    <p:cNvSpPr/>
                    <p:nvPr/>
                  </p:nvSpPr>
                  <p:spPr>
                    <a:xfrm>
                      <a:off x="93787" y="5136172"/>
                      <a:ext cx="678647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0" name="Dikdörtgen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87" y="5136172"/>
                      <a:ext cx="678647" cy="6335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Dikdörtgen 19"/>
                    <p:cNvSpPr/>
                    <p:nvPr/>
                  </p:nvSpPr>
                  <p:spPr>
                    <a:xfrm>
                      <a:off x="1147367" y="4179176"/>
                      <a:ext cx="571247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" name="Dikdörtgen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7367" y="4179176"/>
                      <a:ext cx="571247" cy="45313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40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Dikdörtgen 20"/>
                    <p:cNvSpPr/>
                    <p:nvPr/>
                  </p:nvSpPr>
                  <p:spPr>
                    <a:xfrm>
                      <a:off x="1080995" y="4934727"/>
                      <a:ext cx="578363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Dikdörtgen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0995" y="4934727"/>
                      <a:ext cx="578363" cy="45313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40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Dikdörtgen 21"/>
                    <p:cNvSpPr/>
                    <p:nvPr/>
                  </p:nvSpPr>
                  <p:spPr>
                    <a:xfrm>
                      <a:off x="4498369" y="4646677"/>
                      <a:ext cx="489108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𝑦</m:t>
                          </m:r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3" name="Dikdörtgen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8369" y="4646677"/>
                      <a:ext cx="489108" cy="63357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Dikdörtgen 22"/>
                    <p:cNvSpPr/>
                    <p:nvPr/>
                  </p:nvSpPr>
                  <p:spPr>
                    <a:xfrm>
                      <a:off x="2710395" y="3684934"/>
                      <a:ext cx="390171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3" name="Dikdörtgen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10395" y="3684934"/>
                      <a:ext cx="390171" cy="45313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68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Dikdörtgen 23"/>
                    <p:cNvSpPr/>
                    <p:nvPr/>
                  </p:nvSpPr>
                  <p:spPr>
                    <a:xfrm>
                      <a:off x="2341750" y="3051363"/>
                      <a:ext cx="478016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4" name="Dikdörtgen 2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41750" y="3051363"/>
                      <a:ext cx="478016" cy="63357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" name="Düz Ok Bağlayıcısı 11"/>
              <p:cNvCxnSpPr/>
              <p:nvPr/>
            </p:nvCxnSpPr>
            <p:spPr>
              <a:xfrm>
                <a:off x="3598918" y="3371273"/>
                <a:ext cx="1216900" cy="4146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Düz Ok Bağlayıcısı 12"/>
              <p:cNvCxnSpPr/>
              <p:nvPr/>
            </p:nvCxnSpPr>
            <p:spPr>
              <a:xfrm flipV="1">
                <a:off x="3655913" y="4182749"/>
                <a:ext cx="1159447" cy="44549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Düz Ok Bağlayıcısı 13"/>
              <p:cNvCxnSpPr/>
              <p:nvPr/>
            </p:nvCxnSpPr>
            <p:spPr>
              <a:xfrm>
                <a:off x="6437538" y="4043234"/>
                <a:ext cx="9103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Düz Ok Bağlayıcısı 14"/>
              <p:cNvCxnSpPr/>
              <p:nvPr/>
            </p:nvCxnSpPr>
            <p:spPr>
              <a:xfrm>
                <a:off x="5526605" y="2567709"/>
                <a:ext cx="1" cy="6541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Freeform: Shape 58">
              <a:extLst>
                <a:ext uri="{FF2B5EF4-FFF2-40B4-BE49-F238E27FC236}">
                  <a16:creationId xmlns:a16="http://schemas.microsoft.com/office/drawing/2014/main" id="{707A75A2-6A29-45BD-A672-2DBF053D4E7F}"/>
                </a:ext>
              </a:extLst>
            </p:cNvPr>
            <p:cNvSpPr/>
            <p:nvPr/>
          </p:nvSpPr>
          <p:spPr>
            <a:xfrm>
              <a:off x="4224496" y="2238489"/>
              <a:ext cx="106683" cy="1532291"/>
            </a:xfrm>
            <a:custGeom>
              <a:avLst/>
              <a:gdLst>
                <a:gd name="connsiteX0" fmla="*/ 531636 w 542269"/>
                <a:gd name="connsiteY0" fmla="*/ 0 h 1339702"/>
                <a:gd name="connsiteX1" fmla="*/ 8 w 542269"/>
                <a:gd name="connsiteY1" fmla="*/ 637953 h 1339702"/>
                <a:gd name="connsiteX2" fmla="*/ 542269 w 542269"/>
                <a:gd name="connsiteY2" fmla="*/ 1339702 h 133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269" h="1339702">
                  <a:moveTo>
                    <a:pt x="531636" y="0"/>
                  </a:moveTo>
                  <a:cubicBezTo>
                    <a:pt x="264936" y="207334"/>
                    <a:pt x="-1764" y="414669"/>
                    <a:pt x="8" y="637953"/>
                  </a:cubicBezTo>
                  <a:cubicBezTo>
                    <a:pt x="1780" y="861237"/>
                    <a:pt x="414678" y="1197935"/>
                    <a:pt x="542269" y="1339702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Dikdörtgen 25"/>
                <p:cNvSpPr/>
                <p:nvPr/>
              </p:nvSpPr>
              <p:spPr>
                <a:xfrm>
                  <a:off x="4212270" y="2690185"/>
                  <a:ext cx="761177" cy="5132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𝜓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 .)</m:t>
                      </m:r>
                    </m:oMath>
                  </a14:m>
                  <a:r>
                    <a:rPr lang="en-US" sz="1050" dirty="0"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 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6" name="Dikdörtgen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270" y="2690185"/>
                  <a:ext cx="761177" cy="513282"/>
                </a:xfrm>
                <a:prstGeom prst="rect">
                  <a:avLst/>
                </a:prstGeom>
                <a:blipFill>
                  <a:blip r:embed="rId10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İçerik Yer Tutucusu 2"/>
              <p:cNvSpPr txBox="1">
                <a:spLocks/>
              </p:cNvSpPr>
              <p:nvPr/>
            </p:nvSpPr>
            <p:spPr>
              <a:xfrm>
                <a:off x="1068336" y="4492067"/>
                <a:ext cx="5109397" cy="5762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36" y="4492067"/>
                <a:ext cx="5109397" cy="5762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Dikdörtgen 30"/>
              <p:cNvSpPr/>
              <p:nvPr/>
            </p:nvSpPr>
            <p:spPr>
              <a:xfrm>
                <a:off x="7242457" y="1137565"/>
                <a:ext cx="3549370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u="sng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u="sng" dirty="0"/>
                  <a:t>: </a:t>
                </a:r>
                <a:r>
                  <a:rPr lang="en-US" sz="2400" u="sng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Activation Function</a:t>
                </a:r>
                <a:endParaRPr lang="en-US" u="sng" dirty="0"/>
              </a:p>
            </p:txBody>
          </p:sp>
        </mc:Choice>
        <mc:Fallback xmlns="">
          <p:sp>
            <p:nvSpPr>
              <p:cNvPr id="31" name="Dikdörtgen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457" y="1137565"/>
                <a:ext cx="3549370" cy="573427"/>
              </a:xfrm>
              <a:prstGeom prst="rect">
                <a:avLst/>
              </a:prstGeom>
              <a:blipFill>
                <a:blip r:embed="rId12"/>
                <a:stretch>
                  <a:fillRect r="-2234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 4"/>
          <p:cNvGrpSpPr/>
          <p:nvPr/>
        </p:nvGrpSpPr>
        <p:grpSpPr>
          <a:xfrm>
            <a:off x="6406900" y="1613012"/>
            <a:ext cx="5822302" cy="4467989"/>
            <a:chOff x="6406900" y="1613012"/>
            <a:chExt cx="5822302" cy="4467989"/>
          </a:xfrm>
        </p:grpSpPr>
        <p:pic>
          <p:nvPicPr>
            <p:cNvPr id="4" name="Resim 3"/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4"/>
            <a:stretch/>
          </p:blipFill>
          <p:spPr>
            <a:xfrm>
              <a:off x="6766559" y="1613012"/>
              <a:ext cx="5462643" cy="44679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İçerik Yer Tutucusu 2"/>
                <p:cNvSpPr txBox="1">
                  <a:spLocks/>
                </p:cNvSpPr>
                <p:nvPr/>
              </p:nvSpPr>
              <p:spPr>
                <a:xfrm rot="16200000">
                  <a:off x="5505526" y="3548615"/>
                  <a:ext cx="2261426" cy="45867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Wingdings" panose="05000000000000000000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505526" y="3548615"/>
                  <a:ext cx="2261426" cy="458678"/>
                </a:xfrm>
                <a:prstGeom prst="rect">
                  <a:avLst/>
                </a:prstGeom>
                <a:blipFill>
                  <a:blip r:embed="rId14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İçerik Yer Tutucusu 2"/>
                <p:cNvSpPr txBox="1">
                  <a:spLocks/>
                </p:cNvSpPr>
                <p:nvPr/>
              </p:nvSpPr>
              <p:spPr>
                <a:xfrm>
                  <a:off x="8276764" y="5781751"/>
                  <a:ext cx="2261426" cy="2878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Wingdings" panose="05000000000000000000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6764" y="5781751"/>
                  <a:ext cx="2261426" cy="287808"/>
                </a:xfrm>
                <a:prstGeom prst="rect">
                  <a:avLst/>
                </a:prstGeom>
                <a:blipFill>
                  <a:blip r:embed="rId15"/>
                  <a:stretch>
                    <a:fillRect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İçerik Yer Tutucusu 2"/>
              <p:cNvSpPr txBox="1">
                <a:spLocks/>
              </p:cNvSpPr>
              <p:nvPr/>
            </p:nvSpPr>
            <p:spPr>
              <a:xfrm>
                <a:off x="6798659" y="2040705"/>
                <a:ext cx="2895414" cy="1248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659" y="2040705"/>
                <a:ext cx="2895414" cy="12481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333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Neuron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70614" y="5942896"/>
            <a:ext cx="8468674" cy="7505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difference between </a:t>
            </a:r>
            <a:r>
              <a:rPr lang="en-US" dirty="0" err="1">
                <a:solidFill>
                  <a:srgbClr val="C00000"/>
                </a:solidFill>
              </a:rPr>
              <a:t>Adaline</a:t>
            </a:r>
            <a:r>
              <a:rPr lang="en-US" dirty="0">
                <a:solidFill>
                  <a:srgbClr val="C00000"/>
                </a:solidFill>
              </a:rPr>
              <a:t> and Perceptron is </a:t>
            </a:r>
            <a:r>
              <a:rPr lang="en-US" b="1" dirty="0">
                <a:solidFill>
                  <a:srgbClr val="C00000"/>
                </a:solidFill>
              </a:rPr>
              <a:t>non-linear</a:t>
            </a:r>
            <a:r>
              <a:rPr lang="en-US" dirty="0">
                <a:solidFill>
                  <a:srgbClr val="C00000"/>
                </a:solidFill>
              </a:rPr>
              <a:t> activation function.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612645" y="1296227"/>
            <a:ext cx="4893690" cy="2733171"/>
            <a:chOff x="1582468" y="1037609"/>
            <a:chExt cx="4893690" cy="2733171"/>
          </a:xfrm>
        </p:grpSpPr>
        <p:grpSp>
          <p:nvGrpSpPr>
            <p:cNvPr id="10" name="Grup 9"/>
            <p:cNvGrpSpPr/>
            <p:nvPr/>
          </p:nvGrpSpPr>
          <p:grpSpPr>
            <a:xfrm>
              <a:off x="1582468" y="1037609"/>
              <a:ext cx="4893690" cy="2718380"/>
              <a:chOff x="2930978" y="2016891"/>
              <a:chExt cx="4893690" cy="2718380"/>
            </a:xfrm>
          </p:grpSpPr>
          <p:grpSp>
            <p:nvGrpSpPr>
              <p:cNvPr id="11" name="Grup 10"/>
              <p:cNvGrpSpPr/>
              <p:nvPr/>
            </p:nvGrpSpPr>
            <p:grpSpPr>
              <a:xfrm>
                <a:off x="2930978" y="2016891"/>
                <a:ext cx="4893690" cy="2718380"/>
                <a:chOff x="93787" y="3051363"/>
                <a:chExt cx="4893690" cy="271838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0449173-55F7-4192-B947-BA920FF62DD3}"/>
                    </a:ext>
                  </a:extLst>
                </p:cNvPr>
                <p:cNvSpPr/>
                <p:nvPr/>
              </p:nvSpPr>
              <p:spPr>
                <a:xfrm>
                  <a:off x="1944731" y="4256366"/>
                  <a:ext cx="1655616" cy="1513377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Dikdörtgen 16"/>
                    <p:cNvSpPr/>
                    <p:nvPr/>
                  </p:nvSpPr>
                  <p:spPr>
                    <a:xfrm>
                      <a:off x="93787" y="3880026"/>
                      <a:ext cx="667940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6" name="Dikdörtgen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87" y="3880026"/>
                      <a:ext cx="667940" cy="6335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Dikdörtgen 17"/>
                <p:cNvSpPr/>
                <p:nvPr/>
              </p:nvSpPr>
              <p:spPr>
                <a:xfrm>
                  <a:off x="2046771" y="4484511"/>
                  <a:ext cx="631904" cy="10067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US" sz="6000" dirty="0"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Dikdörtgen 18"/>
                    <p:cNvSpPr/>
                    <p:nvPr/>
                  </p:nvSpPr>
                  <p:spPr>
                    <a:xfrm>
                      <a:off x="93787" y="5136172"/>
                      <a:ext cx="678647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0" name="Dikdörtgen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87" y="5136172"/>
                      <a:ext cx="678647" cy="6335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Dikdörtgen 19"/>
                    <p:cNvSpPr/>
                    <p:nvPr/>
                  </p:nvSpPr>
                  <p:spPr>
                    <a:xfrm>
                      <a:off x="1147367" y="4179176"/>
                      <a:ext cx="571247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" name="Dikdörtgen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7367" y="4179176"/>
                      <a:ext cx="571247" cy="45313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40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Dikdörtgen 20"/>
                    <p:cNvSpPr/>
                    <p:nvPr/>
                  </p:nvSpPr>
                  <p:spPr>
                    <a:xfrm>
                      <a:off x="1080995" y="4934727"/>
                      <a:ext cx="578363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Dikdörtgen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0995" y="4934727"/>
                      <a:ext cx="578363" cy="45313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40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Dikdörtgen 21"/>
                    <p:cNvSpPr/>
                    <p:nvPr/>
                  </p:nvSpPr>
                  <p:spPr>
                    <a:xfrm>
                      <a:off x="4498369" y="4646677"/>
                      <a:ext cx="489108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𝑦</m:t>
                          </m:r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3" name="Dikdörtgen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8369" y="4646677"/>
                      <a:ext cx="489108" cy="63357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Dikdörtgen 22"/>
                    <p:cNvSpPr/>
                    <p:nvPr/>
                  </p:nvSpPr>
                  <p:spPr>
                    <a:xfrm>
                      <a:off x="2710395" y="3684934"/>
                      <a:ext cx="390171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3" name="Dikdörtgen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10395" y="3684934"/>
                      <a:ext cx="390171" cy="45313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68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Dikdörtgen 23"/>
                    <p:cNvSpPr/>
                    <p:nvPr/>
                  </p:nvSpPr>
                  <p:spPr>
                    <a:xfrm>
                      <a:off x="2341750" y="3051363"/>
                      <a:ext cx="478016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4" name="Dikdörtgen 2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41750" y="3051363"/>
                      <a:ext cx="478016" cy="63357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" name="Düz Ok Bağlayıcısı 11"/>
              <p:cNvCxnSpPr/>
              <p:nvPr/>
            </p:nvCxnSpPr>
            <p:spPr>
              <a:xfrm>
                <a:off x="3598918" y="3371273"/>
                <a:ext cx="1216900" cy="4146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Düz Ok Bağlayıcısı 12"/>
              <p:cNvCxnSpPr/>
              <p:nvPr/>
            </p:nvCxnSpPr>
            <p:spPr>
              <a:xfrm flipV="1">
                <a:off x="3655913" y="4182749"/>
                <a:ext cx="1159447" cy="44549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Düz Ok Bağlayıcısı 13"/>
              <p:cNvCxnSpPr/>
              <p:nvPr/>
            </p:nvCxnSpPr>
            <p:spPr>
              <a:xfrm>
                <a:off x="6437538" y="4043234"/>
                <a:ext cx="9103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Düz Ok Bağlayıcısı 14"/>
              <p:cNvCxnSpPr/>
              <p:nvPr/>
            </p:nvCxnSpPr>
            <p:spPr>
              <a:xfrm>
                <a:off x="5526605" y="2567709"/>
                <a:ext cx="1" cy="6541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Freeform: Shape 58">
              <a:extLst>
                <a:ext uri="{FF2B5EF4-FFF2-40B4-BE49-F238E27FC236}">
                  <a16:creationId xmlns:a16="http://schemas.microsoft.com/office/drawing/2014/main" id="{707A75A2-6A29-45BD-A672-2DBF053D4E7F}"/>
                </a:ext>
              </a:extLst>
            </p:cNvPr>
            <p:cNvSpPr/>
            <p:nvPr/>
          </p:nvSpPr>
          <p:spPr>
            <a:xfrm>
              <a:off x="4224496" y="2238489"/>
              <a:ext cx="106683" cy="1532291"/>
            </a:xfrm>
            <a:custGeom>
              <a:avLst/>
              <a:gdLst>
                <a:gd name="connsiteX0" fmla="*/ 531636 w 542269"/>
                <a:gd name="connsiteY0" fmla="*/ 0 h 1339702"/>
                <a:gd name="connsiteX1" fmla="*/ 8 w 542269"/>
                <a:gd name="connsiteY1" fmla="*/ 637953 h 1339702"/>
                <a:gd name="connsiteX2" fmla="*/ 542269 w 542269"/>
                <a:gd name="connsiteY2" fmla="*/ 1339702 h 133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269" h="1339702">
                  <a:moveTo>
                    <a:pt x="531636" y="0"/>
                  </a:moveTo>
                  <a:cubicBezTo>
                    <a:pt x="264936" y="207334"/>
                    <a:pt x="-1764" y="414669"/>
                    <a:pt x="8" y="637953"/>
                  </a:cubicBezTo>
                  <a:cubicBezTo>
                    <a:pt x="1780" y="861237"/>
                    <a:pt x="414678" y="1197935"/>
                    <a:pt x="542269" y="1339702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Dikdörtgen 25"/>
                <p:cNvSpPr/>
                <p:nvPr/>
              </p:nvSpPr>
              <p:spPr>
                <a:xfrm>
                  <a:off x="4212270" y="2690185"/>
                  <a:ext cx="761177" cy="5132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𝜓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 .)</m:t>
                      </m:r>
                    </m:oMath>
                  </a14:m>
                  <a:r>
                    <a:rPr lang="en-US" sz="1050" dirty="0"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 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6" name="Dikdörtgen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270" y="2690185"/>
                  <a:ext cx="761177" cy="513282"/>
                </a:xfrm>
                <a:prstGeom prst="rect">
                  <a:avLst/>
                </a:prstGeom>
                <a:blipFill>
                  <a:blip r:embed="rId10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İçerik Yer Tutucusu 2"/>
              <p:cNvSpPr txBox="1">
                <a:spLocks/>
              </p:cNvSpPr>
              <p:nvPr/>
            </p:nvSpPr>
            <p:spPr>
              <a:xfrm>
                <a:off x="1068336" y="4492067"/>
                <a:ext cx="5109397" cy="5762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36" y="4492067"/>
                <a:ext cx="5109397" cy="5762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Dikdörtgen 30"/>
              <p:cNvSpPr/>
              <p:nvPr/>
            </p:nvSpPr>
            <p:spPr>
              <a:xfrm>
                <a:off x="7242457" y="1137565"/>
                <a:ext cx="3549370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u="sng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u="sng" dirty="0"/>
                  <a:t>: </a:t>
                </a:r>
                <a:r>
                  <a:rPr lang="en-US" sz="2400" u="sng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Activation Function</a:t>
                </a:r>
                <a:endParaRPr lang="en-US" u="sng" dirty="0"/>
              </a:p>
            </p:txBody>
          </p:sp>
        </mc:Choice>
        <mc:Fallback xmlns="">
          <p:sp>
            <p:nvSpPr>
              <p:cNvPr id="31" name="Dikdörtgen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457" y="1137565"/>
                <a:ext cx="3549370" cy="573427"/>
              </a:xfrm>
              <a:prstGeom prst="rect">
                <a:avLst/>
              </a:prstGeom>
              <a:blipFill>
                <a:blip r:embed="rId12"/>
                <a:stretch>
                  <a:fillRect r="-2234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 4"/>
          <p:cNvGrpSpPr/>
          <p:nvPr/>
        </p:nvGrpSpPr>
        <p:grpSpPr>
          <a:xfrm>
            <a:off x="6271885" y="1613012"/>
            <a:ext cx="5957318" cy="4467989"/>
            <a:chOff x="6271885" y="1613012"/>
            <a:chExt cx="5957318" cy="4467989"/>
          </a:xfrm>
        </p:grpSpPr>
        <p:pic>
          <p:nvPicPr>
            <p:cNvPr id="4" name="Resim 3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85" y="1613012"/>
              <a:ext cx="5957318" cy="44679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İçerik Yer Tutucusu 2"/>
                <p:cNvSpPr txBox="1">
                  <a:spLocks/>
                </p:cNvSpPr>
                <p:nvPr/>
              </p:nvSpPr>
              <p:spPr>
                <a:xfrm rot="16200000">
                  <a:off x="5505526" y="3548615"/>
                  <a:ext cx="2261426" cy="45867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Wingdings" panose="05000000000000000000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505526" y="3548615"/>
                  <a:ext cx="2261426" cy="458678"/>
                </a:xfrm>
                <a:prstGeom prst="rect">
                  <a:avLst/>
                </a:prstGeom>
                <a:blipFill>
                  <a:blip r:embed="rId14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İçerik Yer Tutucusu 2"/>
                <p:cNvSpPr txBox="1">
                  <a:spLocks/>
                </p:cNvSpPr>
                <p:nvPr/>
              </p:nvSpPr>
              <p:spPr>
                <a:xfrm>
                  <a:off x="8276764" y="5781751"/>
                  <a:ext cx="2261426" cy="2878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Wingdings" panose="05000000000000000000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6764" y="5781751"/>
                  <a:ext cx="2261426" cy="287808"/>
                </a:xfrm>
                <a:prstGeom prst="rect">
                  <a:avLst/>
                </a:prstGeom>
                <a:blipFill>
                  <a:blip r:embed="rId15"/>
                  <a:stretch>
                    <a:fillRect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İçerik Yer Tutucusu 2"/>
              <p:cNvSpPr txBox="1">
                <a:spLocks/>
              </p:cNvSpPr>
              <p:nvPr/>
            </p:nvSpPr>
            <p:spPr>
              <a:xfrm>
                <a:off x="7001859" y="2040705"/>
                <a:ext cx="2895414" cy="1248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859" y="2040705"/>
                <a:ext cx="2895414" cy="12481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708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Neuron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70614" y="5942896"/>
            <a:ext cx="8468674" cy="7505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difference between </a:t>
            </a:r>
            <a:r>
              <a:rPr lang="en-US" dirty="0" err="1">
                <a:solidFill>
                  <a:srgbClr val="C00000"/>
                </a:solidFill>
              </a:rPr>
              <a:t>Adaline</a:t>
            </a:r>
            <a:r>
              <a:rPr lang="en-US" dirty="0">
                <a:solidFill>
                  <a:srgbClr val="C00000"/>
                </a:solidFill>
              </a:rPr>
              <a:t> and Perceptron is </a:t>
            </a:r>
            <a:r>
              <a:rPr lang="en-US" b="1" dirty="0">
                <a:solidFill>
                  <a:srgbClr val="C00000"/>
                </a:solidFill>
              </a:rPr>
              <a:t>non-linear</a:t>
            </a:r>
            <a:r>
              <a:rPr lang="en-US" dirty="0">
                <a:solidFill>
                  <a:srgbClr val="C00000"/>
                </a:solidFill>
              </a:rPr>
              <a:t> activation function.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612645" y="1296227"/>
            <a:ext cx="4893690" cy="2733171"/>
            <a:chOff x="1582468" y="1037609"/>
            <a:chExt cx="4893690" cy="2733171"/>
          </a:xfrm>
        </p:grpSpPr>
        <p:grpSp>
          <p:nvGrpSpPr>
            <p:cNvPr id="10" name="Grup 9"/>
            <p:cNvGrpSpPr/>
            <p:nvPr/>
          </p:nvGrpSpPr>
          <p:grpSpPr>
            <a:xfrm>
              <a:off x="1582468" y="1037609"/>
              <a:ext cx="4893690" cy="2718380"/>
              <a:chOff x="2930978" y="2016891"/>
              <a:chExt cx="4893690" cy="2718380"/>
            </a:xfrm>
          </p:grpSpPr>
          <p:grpSp>
            <p:nvGrpSpPr>
              <p:cNvPr id="11" name="Grup 10"/>
              <p:cNvGrpSpPr/>
              <p:nvPr/>
            </p:nvGrpSpPr>
            <p:grpSpPr>
              <a:xfrm>
                <a:off x="2930978" y="2016891"/>
                <a:ext cx="4893690" cy="2718380"/>
                <a:chOff x="93787" y="3051363"/>
                <a:chExt cx="4893690" cy="271838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0449173-55F7-4192-B947-BA920FF62DD3}"/>
                    </a:ext>
                  </a:extLst>
                </p:cNvPr>
                <p:cNvSpPr/>
                <p:nvPr/>
              </p:nvSpPr>
              <p:spPr>
                <a:xfrm>
                  <a:off x="1944731" y="4256366"/>
                  <a:ext cx="1655616" cy="1513377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Dikdörtgen 16"/>
                    <p:cNvSpPr/>
                    <p:nvPr/>
                  </p:nvSpPr>
                  <p:spPr>
                    <a:xfrm>
                      <a:off x="93787" y="3880026"/>
                      <a:ext cx="667940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6" name="Dikdörtgen 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87" y="3880026"/>
                      <a:ext cx="667940" cy="63357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Dikdörtgen 17"/>
                <p:cNvSpPr/>
                <p:nvPr/>
              </p:nvSpPr>
              <p:spPr>
                <a:xfrm>
                  <a:off x="2046771" y="4484511"/>
                  <a:ext cx="631904" cy="10067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6000"/>
                    </a:lnSpc>
                    <a:spcAft>
                      <a:spcPts val="800"/>
                    </a:spcAft>
                  </a:pPr>
                  <a:r>
                    <a:rPr lang="en-US" sz="6000" dirty="0"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Σ</a:t>
                  </a:r>
                  <a:endPara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Dikdörtgen 18"/>
                    <p:cNvSpPr/>
                    <p:nvPr/>
                  </p:nvSpPr>
                  <p:spPr>
                    <a:xfrm>
                      <a:off x="93787" y="5136172"/>
                      <a:ext cx="678647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10" name="Dikdörtgen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787" y="5136172"/>
                      <a:ext cx="678647" cy="63357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Dikdörtgen 19"/>
                    <p:cNvSpPr/>
                    <p:nvPr/>
                  </p:nvSpPr>
                  <p:spPr>
                    <a:xfrm>
                      <a:off x="1147367" y="4179176"/>
                      <a:ext cx="571247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" name="Dikdörtgen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7367" y="4179176"/>
                      <a:ext cx="571247" cy="45313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40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Dikdörtgen 20"/>
                    <p:cNvSpPr/>
                    <p:nvPr/>
                  </p:nvSpPr>
                  <p:spPr>
                    <a:xfrm>
                      <a:off x="1080995" y="4934727"/>
                      <a:ext cx="578363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Dikdörtgen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0995" y="4934727"/>
                      <a:ext cx="578363" cy="45313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40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Dikdörtgen 21"/>
                    <p:cNvSpPr/>
                    <p:nvPr/>
                  </p:nvSpPr>
                  <p:spPr>
                    <a:xfrm>
                      <a:off x="4498369" y="4646677"/>
                      <a:ext cx="489108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𝑦</m:t>
                          </m:r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3" name="Dikdörtgen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8369" y="4646677"/>
                      <a:ext cx="489108" cy="63357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Dikdörtgen 22"/>
                    <p:cNvSpPr/>
                    <p:nvPr/>
                  </p:nvSpPr>
                  <p:spPr>
                    <a:xfrm>
                      <a:off x="2710395" y="3684934"/>
                      <a:ext cx="390171" cy="45313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</m:oMath>
                      </a14:m>
                      <a:r>
                        <a:rPr lang="en-US" sz="1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3" name="Dikdörtgen 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10395" y="3684934"/>
                      <a:ext cx="390171" cy="45313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68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Dikdörtgen 23"/>
                    <p:cNvSpPr/>
                    <p:nvPr/>
                  </p:nvSpPr>
                  <p:spPr>
                    <a:xfrm>
                      <a:off x="2341750" y="3051363"/>
                      <a:ext cx="478016" cy="63357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oMath>
                      </a14:m>
                      <a:r>
                        <a:rPr lang="en-US" sz="12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endParaRPr lang="en-US" sz="3600" dirty="0"/>
                    </a:p>
                  </p:txBody>
                </p:sp>
              </mc:Choice>
              <mc:Fallback xmlns="">
                <p:sp>
                  <p:nvSpPr>
                    <p:cNvPr id="24" name="Dikdörtgen 2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41750" y="3051363"/>
                      <a:ext cx="478016" cy="63357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" name="Düz Ok Bağlayıcısı 11"/>
              <p:cNvCxnSpPr/>
              <p:nvPr/>
            </p:nvCxnSpPr>
            <p:spPr>
              <a:xfrm>
                <a:off x="3598918" y="3371273"/>
                <a:ext cx="1216900" cy="4146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Düz Ok Bağlayıcısı 12"/>
              <p:cNvCxnSpPr/>
              <p:nvPr/>
            </p:nvCxnSpPr>
            <p:spPr>
              <a:xfrm flipV="1">
                <a:off x="3655913" y="4182749"/>
                <a:ext cx="1159447" cy="44549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Düz Ok Bağlayıcısı 13"/>
              <p:cNvCxnSpPr/>
              <p:nvPr/>
            </p:nvCxnSpPr>
            <p:spPr>
              <a:xfrm>
                <a:off x="6437538" y="4043234"/>
                <a:ext cx="91037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Düz Ok Bağlayıcısı 14"/>
              <p:cNvCxnSpPr/>
              <p:nvPr/>
            </p:nvCxnSpPr>
            <p:spPr>
              <a:xfrm>
                <a:off x="5526605" y="2567709"/>
                <a:ext cx="1" cy="6541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Freeform: Shape 58">
              <a:extLst>
                <a:ext uri="{FF2B5EF4-FFF2-40B4-BE49-F238E27FC236}">
                  <a16:creationId xmlns:a16="http://schemas.microsoft.com/office/drawing/2014/main" id="{707A75A2-6A29-45BD-A672-2DBF053D4E7F}"/>
                </a:ext>
              </a:extLst>
            </p:cNvPr>
            <p:cNvSpPr/>
            <p:nvPr/>
          </p:nvSpPr>
          <p:spPr>
            <a:xfrm>
              <a:off x="4224496" y="2238489"/>
              <a:ext cx="106683" cy="1532291"/>
            </a:xfrm>
            <a:custGeom>
              <a:avLst/>
              <a:gdLst>
                <a:gd name="connsiteX0" fmla="*/ 531636 w 542269"/>
                <a:gd name="connsiteY0" fmla="*/ 0 h 1339702"/>
                <a:gd name="connsiteX1" fmla="*/ 8 w 542269"/>
                <a:gd name="connsiteY1" fmla="*/ 637953 h 1339702"/>
                <a:gd name="connsiteX2" fmla="*/ 542269 w 542269"/>
                <a:gd name="connsiteY2" fmla="*/ 1339702 h 133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269" h="1339702">
                  <a:moveTo>
                    <a:pt x="531636" y="0"/>
                  </a:moveTo>
                  <a:cubicBezTo>
                    <a:pt x="264936" y="207334"/>
                    <a:pt x="-1764" y="414669"/>
                    <a:pt x="8" y="637953"/>
                  </a:cubicBezTo>
                  <a:cubicBezTo>
                    <a:pt x="1780" y="861237"/>
                    <a:pt x="414678" y="1197935"/>
                    <a:pt x="542269" y="1339702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Dikdörtgen 25"/>
                <p:cNvSpPr/>
                <p:nvPr/>
              </p:nvSpPr>
              <p:spPr>
                <a:xfrm>
                  <a:off x="4212270" y="2690185"/>
                  <a:ext cx="761177" cy="5132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𝜓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 .)</m:t>
                      </m:r>
                    </m:oMath>
                  </a14:m>
                  <a:r>
                    <a:rPr lang="en-US" sz="1050" dirty="0"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 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6" name="Dikdörtgen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270" y="2690185"/>
                  <a:ext cx="761177" cy="513282"/>
                </a:xfrm>
                <a:prstGeom prst="rect">
                  <a:avLst/>
                </a:prstGeom>
                <a:blipFill>
                  <a:blip r:embed="rId10"/>
                  <a:stretch>
                    <a:fillRect r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İçerik Yer Tutucusu 2"/>
              <p:cNvSpPr txBox="1">
                <a:spLocks/>
              </p:cNvSpPr>
              <p:nvPr/>
            </p:nvSpPr>
            <p:spPr>
              <a:xfrm>
                <a:off x="1068336" y="4492067"/>
                <a:ext cx="5109397" cy="5762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36" y="4492067"/>
                <a:ext cx="5109397" cy="5762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Dikdörtgen 30"/>
              <p:cNvSpPr/>
              <p:nvPr/>
            </p:nvSpPr>
            <p:spPr>
              <a:xfrm>
                <a:off x="7242457" y="1137565"/>
                <a:ext cx="3549370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u="sng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u="sng" dirty="0"/>
                  <a:t>: </a:t>
                </a:r>
                <a:r>
                  <a:rPr lang="en-US" sz="2400" u="sng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Activation Function</a:t>
                </a:r>
                <a:endParaRPr lang="en-US" u="sng" dirty="0"/>
              </a:p>
            </p:txBody>
          </p:sp>
        </mc:Choice>
        <mc:Fallback xmlns="">
          <p:sp>
            <p:nvSpPr>
              <p:cNvPr id="31" name="Dikdörtgen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457" y="1137565"/>
                <a:ext cx="3549370" cy="573427"/>
              </a:xfrm>
              <a:prstGeom prst="rect">
                <a:avLst/>
              </a:prstGeom>
              <a:blipFill>
                <a:blip r:embed="rId12"/>
                <a:stretch>
                  <a:fillRect r="-2234" b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 4"/>
          <p:cNvGrpSpPr/>
          <p:nvPr/>
        </p:nvGrpSpPr>
        <p:grpSpPr>
          <a:xfrm>
            <a:off x="6271885" y="1613012"/>
            <a:ext cx="5957319" cy="4467989"/>
            <a:chOff x="6271885" y="1613012"/>
            <a:chExt cx="5957319" cy="4467989"/>
          </a:xfrm>
        </p:grpSpPr>
        <p:pic>
          <p:nvPicPr>
            <p:cNvPr id="4" name="Resim 3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85" y="1613012"/>
              <a:ext cx="5957319" cy="44679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İçerik Yer Tutucusu 2"/>
                <p:cNvSpPr txBox="1">
                  <a:spLocks/>
                </p:cNvSpPr>
                <p:nvPr/>
              </p:nvSpPr>
              <p:spPr>
                <a:xfrm rot="16200000">
                  <a:off x="5505526" y="3548615"/>
                  <a:ext cx="2261426" cy="45867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Wingdings" panose="05000000000000000000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505526" y="3548615"/>
                  <a:ext cx="2261426" cy="458678"/>
                </a:xfrm>
                <a:prstGeom prst="rect">
                  <a:avLst/>
                </a:prstGeom>
                <a:blipFill>
                  <a:blip r:embed="rId14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İçerik Yer Tutucusu 2"/>
                <p:cNvSpPr txBox="1">
                  <a:spLocks/>
                </p:cNvSpPr>
                <p:nvPr/>
              </p:nvSpPr>
              <p:spPr>
                <a:xfrm>
                  <a:off x="8276764" y="5781751"/>
                  <a:ext cx="2261426" cy="2878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Wingdings" panose="05000000000000000000" pitchFamily="2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6764" y="5781751"/>
                  <a:ext cx="2261426" cy="287808"/>
                </a:xfrm>
                <a:prstGeom prst="rect">
                  <a:avLst/>
                </a:prstGeom>
                <a:blipFill>
                  <a:blip r:embed="rId15"/>
                  <a:stretch>
                    <a:fillRect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İçerik Yer Tutucusu 2"/>
              <p:cNvSpPr txBox="1">
                <a:spLocks/>
              </p:cNvSpPr>
              <p:nvPr/>
            </p:nvSpPr>
            <p:spPr>
              <a:xfrm>
                <a:off x="6930738" y="2040705"/>
                <a:ext cx="3361341" cy="1248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5750" indent="-2857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b="0" dirty="0"/>
              </a:p>
              <a:p>
                <a:pPr marL="0" indent="0">
                  <a:buNone/>
                </a:pP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b="0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2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738" y="2040705"/>
                <a:ext cx="3361341" cy="12481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337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3820-E062-DB50-4548-30F237E2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2C277-ED46-E57E-9C5E-78772184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D7BD1-05D8-C9A4-5D67-1E5F2EDCE5E5}"/>
                  </a:ext>
                </a:extLst>
              </p:cNvPr>
              <p:cNvSpPr txBox="1"/>
              <p:nvPr/>
            </p:nvSpPr>
            <p:spPr>
              <a:xfrm>
                <a:off x="1685318" y="1517176"/>
                <a:ext cx="7534072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D7BD1-05D8-C9A4-5D67-1E5F2EDCE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18" y="1517176"/>
                <a:ext cx="7534072" cy="13038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0CC529-BEAD-F106-5FC8-E066944E23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3122140"/>
                <a:ext cx="10515600" cy="185557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ar-AE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90CC529-BEAD-F106-5FC8-E066944E2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122140"/>
                <a:ext cx="10515600" cy="1855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AA70825-A4F4-00FC-E81E-F4EF476721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2990" y="4865902"/>
                <a:ext cx="8690810" cy="185557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ar-AE" sz="20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AA70825-A4F4-00FC-E81E-F4EF47672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990" y="4865902"/>
                <a:ext cx="8690810" cy="1855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51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28EA9CA5-19A2-0E4D-F71C-6AFC88E4BA43}"/>
              </a:ext>
            </a:extLst>
          </p:cNvPr>
          <p:cNvSpPr/>
          <p:nvPr/>
        </p:nvSpPr>
        <p:spPr>
          <a:xfrm rot="5400000">
            <a:off x="7337297" y="-751956"/>
            <a:ext cx="718905" cy="70022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D48CDBF-2264-7215-0CCF-3AC05485DBC6}"/>
              </a:ext>
            </a:extLst>
          </p:cNvPr>
          <p:cNvSpPr/>
          <p:nvPr/>
        </p:nvSpPr>
        <p:spPr>
          <a:xfrm>
            <a:off x="4106334" y="2395797"/>
            <a:ext cx="718905" cy="19963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ABE1770-F255-8B44-F18A-F2CA8DAD4690}"/>
              </a:ext>
            </a:extLst>
          </p:cNvPr>
          <p:cNvSpPr/>
          <p:nvPr/>
        </p:nvSpPr>
        <p:spPr>
          <a:xfrm rot="5400000">
            <a:off x="6840234" y="-2129178"/>
            <a:ext cx="718905" cy="79963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D85F5C0-D132-C090-F3F5-C46186B96469}"/>
              </a:ext>
            </a:extLst>
          </p:cNvPr>
          <p:cNvSpPr/>
          <p:nvPr/>
        </p:nvSpPr>
        <p:spPr>
          <a:xfrm>
            <a:off x="3119784" y="1505143"/>
            <a:ext cx="718905" cy="41710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45884-DF39-4B87-8470-A8834646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D9944-4B24-54B4-04B7-261BE86E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24</a:t>
            </a:fld>
            <a:endParaRPr lang="en-GB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D4E427A-3909-70AC-BD8A-1EECBBA53DD4}"/>
              </a:ext>
            </a:extLst>
          </p:cNvPr>
          <p:cNvGrpSpPr/>
          <p:nvPr/>
        </p:nvGrpSpPr>
        <p:grpSpPr>
          <a:xfrm>
            <a:off x="1021805" y="1677086"/>
            <a:ext cx="4283101" cy="4457404"/>
            <a:chOff x="3998470" y="1667358"/>
            <a:chExt cx="3520501" cy="3663770"/>
          </a:xfrm>
        </p:grpSpPr>
        <p:cxnSp>
          <p:nvCxnSpPr>
            <p:cNvPr id="7" name="Düz Ok Bağlayıcısı 107">
              <a:extLst>
                <a:ext uri="{FF2B5EF4-FFF2-40B4-BE49-F238E27FC236}">
                  <a16:creationId xmlns:a16="http://schemas.microsoft.com/office/drawing/2014/main" id="{160C9591-75BB-B2A5-C066-3982EBA3CC21}"/>
                </a:ext>
              </a:extLst>
            </p:cNvPr>
            <p:cNvCxnSpPr>
              <a:endCxn id="84" idx="2"/>
            </p:cNvCxnSpPr>
            <p:nvPr/>
          </p:nvCxnSpPr>
          <p:spPr>
            <a:xfrm>
              <a:off x="4562705" y="1902700"/>
              <a:ext cx="1223332" cy="563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Düz Ok Bağlayıcısı 108">
              <a:extLst>
                <a:ext uri="{FF2B5EF4-FFF2-40B4-BE49-F238E27FC236}">
                  <a16:creationId xmlns:a16="http://schemas.microsoft.com/office/drawing/2014/main" id="{5ED5B26E-9288-DF50-7C2D-AAE855BABDFF}"/>
                </a:ext>
              </a:extLst>
            </p:cNvPr>
            <p:cNvCxnSpPr>
              <a:endCxn id="85" idx="2"/>
            </p:cNvCxnSpPr>
            <p:nvPr/>
          </p:nvCxnSpPr>
          <p:spPr>
            <a:xfrm flipV="1">
              <a:off x="4550112" y="3018578"/>
              <a:ext cx="1240959" cy="84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Düz Ok Bağlayıcısı 109">
              <a:extLst>
                <a:ext uri="{FF2B5EF4-FFF2-40B4-BE49-F238E27FC236}">
                  <a16:creationId xmlns:a16="http://schemas.microsoft.com/office/drawing/2014/main" id="{7A4D0401-45D8-D433-2B8F-4AC879B6642D}"/>
                </a:ext>
              </a:extLst>
            </p:cNvPr>
            <p:cNvCxnSpPr>
              <a:endCxn id="83" idx="2"/>
            </p:cNvCxnSpPr>
            <p:nvPr/>
          </p:nvCxnSpPr>
          <p:spPr>
            <a:xfrm flipV="1">
              <a:off x="4562705" y="4459772"/>
              <a:ext cx="1229207" cy="71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D071B62-1E99-4EB7-0750-FE8E01DCDDF7}"/>
                </a:ext>
              </a:extLst>
            </p:cNvPr>
            <p:cNvSpPr/>
            <p:nvPr/>
          </p:nvSpPr>
          <p:spPr>
            <a:xfrm>
              <a:off x="5791912" y="4307535"/>
              <a:ext cx="283943" cy="3044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44220AB-7F23-5C49-9F52-23C711AE1216}"/>
                </a:ext>
              </a:extLst>
            </p:cNvPr>
            <p:cNvSpPr/>
            <p:nvPr/>
          </p:nvSpPr>
          <p:spPr>
            <a:xfrm>
              <a:off x="5786037" y="2314381"/>
              <a:ext cx="283943" cy="3044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6D11CE6-7E99-0FB1-4D69-6BFF5F7CDC69}"/>
                </a:ext>
              </a:extLst>
            </p:cNvPr>
            <p:cNvSpPr/>
            <p:nvPr/>
          </p:nvSpPr>
          <p:spPr>
            <a:xfrm>
              <a:off x="5791072" y="2866341"/>
              <a:ext cx="283943" cy="3044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86EC3DD-E0AE-D1A6-8A37-1DE6A799EAB4}"/>
                </a:ext>
              </a:extLst>
            </p:cNvPr>
            <p:cNvSpPr/>
            <p:nvPr/>
          </p:nvSpPr>
          <p:spPr>
            <a:xfrm>
              <a:off x="6561494" y="3036367"/>
              <a:ext cx="283943" cy="3044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410A135-06D6-ACFB-06EC-24F1177A52EA}"/>
                </a:ext>
              </a:extLst>
            </p:cNvPr>
            <p:cNvSpPr/>
            <p:nvPr/>
          </p:nvSpPr>
          <p:spPr>
            <a:xfrm>
              <a:off x="5884589" y="3520639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0CD3547-BE62-6DA7-8EE6-392EC5AE322B}"/>
                </a:ext>
              </a:extLst>
            </p:cNvPr>
            <p:cNvSpPr/>
            <p:nvPr/>
          </p:nvSpPr>
          <p:spPr>
            <a:xfrm>
              <a:off x="5884589" y="3676719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ABAE13B-C74B-FE37-B4DE-7E78F60E93EA}"/>
                </a:ext>
              </a:extLst>
            </p:cNvPr>
            <p:cNvSpPr/>
            <p:nvPr/>
          </p:nvSpPr>
          <p:spPr>
            <a:xfrm>
              <a:off x="5878913" y="3830068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Düz Ok Bağlayıcısı 114">
              <a:extLst>
                <a:ext uri="{FF2B5EF4-FFF2-40B4-BE49-F238E27FC236}">
                  <a16:creationId xmlns:a16="http://schemas.microsoft.com/office/drawing/2014/main" id="{A3244332-332D-8EAE-D4E6-FC6F2B1AF2A5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6069979" y="2466618"/>
              <a:ext cx="491515" cy="699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Düz Ok Bağlayıcısı 121">
              <a:extLst>
                <a:ext uri="{FF2B5EF4-FFF2-40B4-BE49-F238E27FC236}">
                  <a16:creationId xmlns:a16="http://schemas.microsoft.com/office/drawing/2014/main" id="{8F957F2B-01AA-F4EE-B17D-A62986528891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6075015" y="3018577"/>
              <a:ext cx="486479" cy="147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Düz Ok Bağlayıcısı 128">
              <a:extLst>
                <a:ext uri="{FF2B5EF4-FFF2-40B4-BE49-F238E27FC236}">
                  <a16:creationId xmlns:a16="http://schemas.microsoft.com/office/drawing/2014/main" id="{EC3D61D2-EE9C-BC1B-76BC-8937B530B94A}"/>
                </a:ext>
              </a:extLst>
            </p:cNvPr>
            <p:cNvCxnSpPr>
              <a:cxnSpLocks/>
              <a:stCxn id="83" idx="6"/>
            </p:cNvCxnSpPr>
            <p:nvPr/>
          </p:nvCxnSpPr>
          <p:spPr>
            <a:xfrm flipV="1">
              <a:off x="6075854" y="3165861"/>
              <a:ext cx="485640" cy="1293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Düz Ok Bağlayıcısı 167">
              <a:extLst>
                <a:ext uri="{FF2B5EF4-FFF2-40B4-BE49-F238E27FC236}">
                  <a16:creationId xmlns:a16="http://schemas.microsoft.com/office/drawing/2014/main" id="{F62F31F0-FCD5-0570-E2BF-17FB74E56265}"/>
                </a:ext>
              </a:extLst>
            </p:cNvPr>
            <p:cNvCxnSpPr>
              <a:endCxn id="85" idx="2"/>
            </p:cNvCxnSpPr>
            <p:nvPr/>
          </p:nvCxnSpPr>
          <p:spPr>
            <a:xfrm>
              <a:off x="4562705" y="1902700"/>
              <a:ext cx="1228367" cy="111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Düz Ok Bağlayıcısı 168">
              <a:extLst>
                <a:ext uri="{FF2B5EF4-FFF2-40B4-BE49-F238E27FC236}">
                  <a16:creationId xmlns:a16="http://schemas.microsoft.com/office/drawing/2014/main" id="{B8C19286-3965-ACE2-968D-3011CC9BF198}"/>
                </a:ext>
              </a:extLst>
            </p:cNvPr>
            <p:cNvCxnSpPr>
              <a:endCxn id="83" idx="2"/>
            </p:cNvCxnSpPr>
            <p:nvPr/>
          </p:nvCxnSpPr>
          <p:spPr>
            <a:xfrm>
              <a:off x="4562705" y="1902700"/>
              <a:ext cx="1229208" cy="2557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Düz Ok Bağlayıcısı 169">
              <a:extLst>
                <a:ext uri="{FF2B5EF4-FFF2-40B4-BE49-F238E27FC236}">
                  <a16:creationId xmlns:a16="http://schemas.microsoft.com/office/drawing/2014/main" id="{0BD588CD-CF4B-6A90-B861-F4E10AC6299B}"/>
                </a:ext>
              </a:extLst>
            </p:cNvPr>
            <p:cNvCxnSpPr>
              <a:endCxn id="84" idx="2"/>
            </p:cNvCxnSpPr>
            <p:nvPr/>
          </p:nvCxnSpPr>
          <p:spPr>
            <a:xfrm flipV="1">
              <a:off x="4550113" y="2466619"/>
              <a:ext cx="1235925" cy="636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Düz Ok Bağlayıcısı 170">
              <a:extLst>
                <a:ext uri="{FF2B5EF4-FFF2-40B4-BE49-F238E27FC236}">
                  <a16:creationId xmlns:a16="http://schemas.microsoft.com/office/drawing/2014/main" id="{B9062F16-3007-1058-9C37-6E82F803BC40}"/>
                </a:ext>
              </a:extLst>
            </p:cNvPr>
            <p:cNvCxnSpPr>
              <a:endCxn id="83" idx="2"/>
            </p:cNvCxnSpPr>
            <p:nvPr/>
          </p:nvCxnSpPr>
          <p:spPr>
            <a:xfrm>
              <a:off x="4550112" y="3103351"/>
              <a:ext cx="1241799" cy="1356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Düz Ok Bağlayıcısı 171">
              <a:extLst>
                <a:ext uri="{FF2B5EF4-FFF2-40B4-BE49-F238E27FC236}">
                  <a16:creationId xmlns:a16="http://schemas.microsoft.com/office/drawing/2014/main" id="{C6F90B7E-A35C-3325-97A9-12C6A7307299}"/>
                </a:ext>
              </a:extLst>
            </p:cNvPr>
            <p:cNvCxnSpPr>
              <a:endCxn id="85" idx="2"/>
            </p:cNvCxnSpPr>
            <p:nvPr/>
          </p:nvCxnSpPr>
          <p:spPr>
            <a:xfrm flipV="1">
              <a:off x="4562705" y="3018578"/>
              <a:ext cx="1228366" cy="2157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Düz Ok Bağlayıcısı 172">
              <a:extLst>
                <a:ext uri="{FF2B5EF4-FFF2-40B4-BE49-F238E27FC236}">
                  <a16:creationId xmlns:a16="http://schemas.microsoft.com/office/drawing/2014/main" id="{79AE3ED7-F0F9-A41C-4BF8-E067809B70D5}"/>
                </a:ext>
              </a:extLst>
            </p:cNvPr>
            <p:cNvCxnSpPr>
              <a:endCxn id="84" idx="2"/>
            </p:cNvCxnSpPr>
            <p:nvPr/>
          </p:nvCxnSpPr>
          <p:spPr>
            <a:xfrm flipV="1">
              <a:off x="4562705" y="2466619"/>
              <a:ext cx="1223331" cy="2709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Dikdörtgen 199">
                  <a:extLst>
                    <a:ext uri="{FF2B5EF4-FFF2-40B4-BE49-F238E27FC236}">
                      <a16:creationId xmlns:a16="http://schemas.microsoft.com/office/drawing/2014/main" id="{221B7448-5E6C-C732-9906-554618ADEC6B}"/>
                    </a:ext>
                  </a:extLst>
                </p:cNvPr>
                <p:cNvSpPr/>
                <p:nvPr/>
              </p:nvSpPr>
              <p:spPr>
                <a:xfrm>
                  <a:off x="7213711" y="3004135"/>
                  <a:ext cx="305260" cy="303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8" name="Dikdörtgen 199">
                  <a:extLst>
                    <a:ext uri="{FF2B5EF4-FFF2-40B4-BE49-F238E27FC236}">
                      <a16:creationId xmlns:a16="http://schemas.microsoft.com/office/drawing/2014/main" id="{221B7448-5E6C-C732-9906-554618ADEC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711" y="3004135"/>
                  <a:ext cx="305260" cy="303573"/>
                </a:xfrm>
                <a:prstGeom prst="rect">
                  <a:avLst/>
                </a:prstGeom>
                <a:blipFill>
                  <a:blip r:embed="rId3"/>
                  <a:stretch>
                    <a:fillRect t="-6667" r="-1639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Düz Ok Bağlayıcısı 205">
              <a:extLst>
                <a:ext uri="{FF2B5EF4-FFF2-40B4-BE49-F238E27FC236}">
                  <a16:creationId xmlns:a16="http://schemas.microsoft.com/office/drawing/2014/main" id="{69B3D16C-1EB5-84B2-6BB7-8B886D5E3FC1}"/>
                </a:ext>
              </a:extLst>
            </p:cNvPr>
            <p:cNvCxnSpPr>
              <a:stCxn id="93" idx="6"/>
              <a:endCxn id="98" idx="1"/>
            </p:cNvCxnSpPr>
            <p:nvPr/>
          </p:nvCxnSpPr>
          <p:spPr>
            <a:xfrm flipV="1">
              <a:off x="6845437" y="3155921"/>
              <a:ext cx="368275" cy="32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Dikdörtgen 210">
                  <a:extLst>
                    <a:ext uri="{FF2B5EF4-FFF2-40B4-BE49-F238E27FC236}">
                      <a16:creationId xmlns:a16="http://schemas.microsoft.com/office/drawing/2014/main" id="{5643D97A-DF96-F848-2509-18E66E53BF96}"/>
                    </a:ext>
                  </a:extLst>
                </p:cNvPr>
                <p:cNvSpPr/>
                <p:nvPr/>
              </p:nvSpPr>
              <p:spPr>
                <a:xfrm>
                  <a:off x="4015694" y="1667358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4" name="Dikdörtgen 210">
                  <a:extLst>
                    <a:ext uri="{FF2B5EF4-FFF2-40B4-BE49-F238E27FC236}">
                      <a16:creationId xmlns:a16="http://schemas.microsoft.com/office/drawing/2014/main" id="{5643D97A-DF96-F848-2509-18E66E53B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5694" y="1667358"/>
                  <a:ext cx="4607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Dikdörtgen 211">
                  <a:extLst>
                    <a:ext uri="{FF2B5EF4-FFF2-40B4-BE49-F238E27FC236}">
                      <a16:creationId xmlns:a16="http://schemas.microsoft.com/office/drawing/2014/main" id="{E9D4F319-BE45-65FD-3DA6-2C402B062817}"/>
                    </a:ext>
                  </a:extLst>
                </p:cNvPr>
                <p:cNvSpPr/>
                <p:nvPr/>
              </p:nvSpPr>
              <p:spPr>
                <a:xfrm>
                  <a:off x="4013033" y="290144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5" name="Dikdörtgen 211">
                  <a:extLst>
                    <a:ext uri="{FF2B5EF4-FFF2-40B4-BE49-F238E27FC236}">
                      <a16:creationId xmlns:a16="http://schemas.microsoft.com/office/drawing/2014/main" id="{E9D4F319-BE45-65FD-3DA6-2C402B0628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033" y="2901449"/>
                  <a:ext cx="46609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Dikdörtgen 212">
                  <a:extLst>
                    <a:ext uri="{FF2B5EF4-FFF2-40B4-BE49-F238E27FC236}">
                      <a16:creationId xmlns:a16="http://schemas.microsoft.com/office/drawing/2014/main" id="{1A6061FB-7148-0AE0-3443-A7E83B18D24A}"/>
                    </a:ext>
                  </a:extLst>
                </p:cNvPr>
                <p:cNvSpPr/>
                <p:nvPr/>
              </p:nvSpPr>
              <p:spPr>
                <a:xfrm>
                  <a:off x="3998470" y="4961796"/>
                  <a:ext cx="498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6" name="Dikdörtgen 212">
                  <a:extLst>
                    <a:ext uri="{FF2B5EF4-FFF2-40B4-BE49-F238E27FC236}">
                      <a16:creationId xmlns:a16="http://schemas.microsoft.com/office/drawing/2014/main" id="{1A6061FB-7148-0AE0-3443-A7E83B18D2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470" y="4961796"/>
                  <a:ext cx="49885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8E82307-AD0C-2B01-85BE-568416AB8900}"/>
                </a:ext>
              </a:extLst>
            </p:cNvPr>
            <p:cNvSpPr/>
            <p:nvPr/>
          </p:nvSpPr>
          <p:spPr>
            <a:xfrm>
              <a:off x="4206154" y="3967506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7F38484-B270-BF28-C6AD-C870321F21C9}"/>
                </a:ext>
              </a:extLst>
            </p:cNvPr>
            <p:cNvSpPr/>
            <p:nvPr/>
          </p:nvSpPr>
          <p:spPr>
            <a:xfrm>
              <a:off x="4206154" y="4123586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82F34E6-C8B7-392C-4487-95F648541F4E}"/>
                </a:ext>
              </a:extLst>
            </p:cNvPr>
            <p:cNvSpPr/>
            <p:nvPr/>
          </p:nvSpPr>
          <p:spPr>
            <a:xfrm>
              <a:off x="4200478" y="4276936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0D004AE-1DE9-5EF1-87EE-262D7D3DA023}"/>
                  </a:ext>
                </a:extLst>
              </p:cNvPr>
              <p:cNvSpPr txBox="1"/>
              <p:nvPr/>
            </p:nvSpPr>
            <p:spPr>
              <a:xfrm>
                <a:off x="6154368" y="1627742"/>
                <a:ext cx="4009752" cy="459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28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l-PL" sz="280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pl-PL" sz="280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pl-PL" sz="2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pl-PL" sz="2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l-PL" sz="2800" i="1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l-PL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0D004AE-1DE9-5EF1-87EE-262D7D3D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68" y="1627742"/>
                <a:ext cx="4009752" cy="459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Picture 132">
            <a:extLst>
              <a:ext uri="{FF2B5EF4-FFF2-40B4-BE49-F238E27FC236}">
                <a16:creationId xmlns:a16="http://schemas.microsoft.com/office/drawing/2014/main" id="{7A5FFFD8-7715-47AA-4B37-821D1AE6C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558" y="2395797"/>
            <a:ext cx="620472" cy="52711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CB30720-ABEA-F299-3134-2BED52F42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0117" y="3086675"/>
            <a:ext cx="620472" cy="52711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0102C98A-8476-265D-0FA7-6A0725AB7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801" y="4847208"/>
            <a:ext cx="620472" cy="52711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77535A0F-54D6-B1AE-19BC-1A46CFAA9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6036" y="3300349"/>
            <a:ext cx="620472" cy="527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B9A916DD-ACD4-1D4C-1418-79DDDBCB9764}"/>
                  </a:ext>
                </a:extLst>
              </p:cNvPr>
              <p:cNvSpPr txBox="1"/>
              <p:nvPr/>
            </p:nvSpPr>
            <p:spPr>
              <a:xfrm>
                <a:off x="6096000" y="2514241"/>
                <a:ext cx="3752822" cy="459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B9A916DD-ACD4-1D4C-1418-79DDDBCB9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14241"/>
                <a:ext cx="3752822" cy="4599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314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3BD53-CB7D-5BB2-A0F8-AADFEB50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Discrete Activation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F3C875-8FC7-CED6-2353-01595B9981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54836"/>
          <a:stretch/>
        </p:blipFill>
        <p:spPr>
          <a:xfrm>
            <a:off x="0" y="1120347"/>
            <a:ext cx="6302386" cy="382888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15BA6-E782-B0B2-CBE5-378F69C5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FE495A58-006E-262C-4FF3-29BD8D2848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83"/>
          <a:stretch/>
        </p:blipFill>
        <p:spPr>
          <a:xfrm>
            <a:off x="6302386" y="2301906"/>
            <a:ext cx="5868322" cy="45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2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385BA-4198-7C7F-F05F-3E3702F7B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254432E-03E8-5988-5C93-BD447F4AC840}"/>
              </a:ext>
            </a:extLst>
          </p:cNvPr>
          <p:cNvSpPr/>
          <p:nvPr/>
        </p:nvSpPr>
        <p:spPr>
          <a:xfrm>
            <a:off x="2058446" y="2088785"/>
            <a:ext cx="718905" cy="41710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70BC8C3-3559-6141-6F73-83258375489E}"/>
              </a:ext>
            </a:extLst>
          </p:cNvPr>
          <p:cNvSpPr/>
          <p:nvPr/>
        </p:nvSpPr>
        <p:spPr>
          <a:xfrm rot="5400000">
            <a:off x="7337297" y="-751956"/>
            <a:ext cx="718905" cy="70022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26EB597-44BE-2924-E7A8-625A0F363F43}"/>
              </a:ext>
            </a:extLst>
          </p:cNvPr>
          <p:cNvSpPr/>
          <p:nvPr/>
        </p:nvSpPr>
        <p:spPr>
          <a:xfrm>
            <a:off x="4106334" y="2395797"/>
            <a:ext cx="718905" cy="19963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A7B7A99-6065-F0C1-BE7E-7F2741AB099F}"/>
              </a:ext>
            </a:extLst>
          </p:cNvPr>
          <p:cNvSpPr/>
          <p:nvPr/>
        </p:nvSpPr>
        <p:spPr>
          <a:xfrm rot="5400000">
            <a:off x="6840234" y="-2129178"/>
            <a:ext cx="718905" cy="79963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32683F3-218C-90EA-E866-58E6B001CE4A}"/>
              </a:ext>
            </a:extLst>
          </p:cNvPr>
          <p:cNvSpPr/>
          <p:nvPr/>
        </p:nvSpPr>
        <p:spPr>
          <a:xfrm>
            <a:off x="3119784" y="1505143"/>
            <a:ext cx="718905" cy="41710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35AC-BBBE-E8B7-4ED3-E612ADF2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Perceptron (MLP)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5988E-56E9-D349-2032-8BD98B81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26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484429E-EC2B-37BF-10E2-AC1FBC26332E}"/>
                  </a:ext>
                </a:extLst>
              </p:cNvPr>
              <p:cNvSpPr txBox="1"/>
              <p:nvPr/>
            </p:nvSpPr>
            <p:spPr>
              <a:xfrm>
                <a:off x="6154368" y="1627742"/>
                <a:ext cx="4327788" cy="459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l-PL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l-PL" sz="280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pl-PL" sz="2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pl-PL" sz="2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l-PL" sz="2800" i="1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l-PL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484429E-EC2B-37BF-10E2-AC1FBC263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68" y="1627742"/>
                <a:ext cx="4327788" cy="4599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A83E62D-9527-46DE-C249-298CC445F64A}"/>
                  </a:ext>
                </a:extLst>
              </p:cNvPr>
              <p:cNvSpPr txBox="1"/>
              <p:nvPr/>
            </p:nvSpPr>
            <p:spPr>
              <a:xfrm>
                <a:off x="6096000" y="2514241"/>
                <a:ext cx="3752822" cy="459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A83E62D-9527-46DE-C249-298CC445F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14241"/>
                <a:ext cx="3752822" cy="459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F38F355-4190-C1DA-62F0-BC408D2B7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053" y="3943948"/>
            <a:ext cx="6887094" cy="150688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Works for both regression and classification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MLP is the Fully Connected layer of deep learning models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(e.g. CNN and LSTM)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314132-89DB-7443-F0D6-4D455274D427}"/>
              </a:ext>
            </a:extLst>
          </p:cNvPr>
          <p:cNvGrpSpPr/>
          <p:nvPr/>
        </p:nvGrpSpPr>
        <p:grpSpPr>
          <a:xfrm>
            <a:off x="-51987" y="1677086"/>
            <a:ext cx="5356894" cy="4457404"/>
            <a:chOff x="-51987" y="1677086"/>
            <a:chExt cx="5356894" cy="4457404"/>
          </a:xfrm>
        </p:grpSpPr>
        <p:cxnSp>
          <p:nvCxnSpPr>
            <p:cNvPr id="7" name="Düz Ok Bağlayıcısı 107">
              <a:extLst>
                <a:ext uri="{FF2B5EF4-FFF2-40B4-BE49-F238E27FC236}">
                  <a16:creationId xmlns:a16="http://schemas.microsoft.com/office/drawing/2014/main" id="{61043BF1-62FF-7B21-3EC1-97D1D972EB0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71" y="1963407"/>
              <a:ext cx="1488326" cy="686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Düz Ok Bağlayıcısı 108">
              <a:extLst>
                <a:ext uri="{FF2B5EF4-FFF2-40B4-BE49-F238E27FC236}">
                  <a16:creationId xmlns:a16="http://schemas.microsoft.com/office/drawing/2014/main" id="{EA663885-FD11-872E-A9A9-6F877C1CD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50" y="3321003"/>
              <a:ext cx="1509772" cy="103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Düz Ok Bağlayıcısı 109">
              <a:extLst>
                <a:ext uri="{FF2B5EF4-FFF2-40B4-BE49-F238E27FC236}">
                  <a16:creationId xmlns:a16="http://schemas.microsoft.com/office/drawing/2014/main" id="{75DDB9E1-C90E-6FA4-460D-A16C40E697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71" y="5074384"/>
              <a:ext cx="1495474" cy="871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FB08E4E-BE78-3FD1-566B-01C65B6EFA29}"/>
                </a:ext>
              </a:extLst>
            </p:cNvPr>
            <p:cNvSpPr/>
            <p:nvPr/>
          </p:nvSpPr>
          <p:spPr>
            <a:xfrm>
              <a:off x="3203737" y="4889170"/>
              <a:ext cx="345450" cy="370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FAAD8D0-2B11-A139-1364-2CC0BB23544B}"/>
                </a:ext>
              </a:extLst>
            </p:cNvPr>
            <p:cNvSpPr/>
            <p:nvPr/>
          </p:nvSpPr>
          <p:spPr>
            <a:xfrm>
              <a:off x="3196589" y="2464265"/>
              <a:ext cx="345450" cy="370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B6D4013-BB10-132D-77C0-84E6BE7AC732}"/>
                </a:ext>
              </a:extLst>
            </p:cNvPr>
            <p:cNvSpPr/>
            <p:nvPr/>
          </p:nvSpPr>
          <p:spPr>
            <a:xfrm>
              <a:off x="3202715" y="3135789"/>
              <a:ext cx="345450" cy="370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786BCCA-6391-CF46-8A63-D1B134082034}"/>
                </a:ext>
              </a:extLst>
            </p:cNvPr>
            <p:cNvSpPr/>
            <p:nvPr/>
          </p:nvSpPr>
          <p:spPr>
            <a:xfrm>
              <a:off x="4140023" y="3342645"/>
              <a:ext cx="345450" cy="370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E6E5F52-080F-8F6A-2224-9385A4246514}"/>
                </a:ext>
              </a:extLst>
            </p:cNvPr>
            <p:cNvSpPr/>
            <p:nvPr/>
          </p:nvSpPr>
          <p:spPr>
            <a:xfrm>
              <a:off x="3316489" y="3931819"/>
              <a:ext cx="73371" cy="83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23442B-937D-37EB-A41E-816E99B4E1C3}"/>
                </a:ext>
              </a:extLst>
            </p:cNvPr>
            <p:cNvSpPr/>
            <p:nvPr/>
          </p:nvSpPr>
          <p:spPr>
            <a:xfrm>
              <a:off x="3316489" y="4121708"/>
              <a:ext cx="73371" cy="83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B6DDF9-C34F-E958-3BDF-EAF76E3B02E4}"/>
                </a:ext>
              </a:extLst>
            </p:cNvPr>
            <p:cNvSpPr/>
            <p:nvPr/>
          </p:nvSpPr>
          <p:spPr>
            <a:xfrm>
              <a:off x="3309584" y="4308275"/>
              <a:ext cx="73371" cy="83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Düz Ok Bağlayıcısı 114">
              <a:extLst>
                <a:ext uri="{FF2B5EF4-FFF2-40B4-BE49-F238E27FC236}">
                  <a16:creationId xmlns:a16="http://schemas.microsoft.com/office/drawing/2014/main" id="{E030BAD6-1C7F-6D12-AE6F-E0C1F38F9599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3542038" y="2649479"/>
              <a:ext cx="597985" cy="850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Düz Ok Bağlayıcısı 121">
              <a:extLst>
                <a:ext uri="{FF2B5EF4-FFF2-40B4-BE49-F238E27FC236}">
                  <a16:creationId xmlns:a16="http://schemas.microsoft.com/office/drawing/2014/main" id="{0E29EB1A-BEB4-E1AE-06D8-61F5CA2B5E07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3548165" y="3321002"/>
              <a:ext cx="591859" cy="1791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Düz Ok Bağlayıcısı 128">
              <a:extLst>
                <a:ext uri="{FF2B5EF4-FFF2-40B4-BE49-F238E27FC236}">
                  <a16:creationId xmlns:a16="http://schemas.microsoft.com/office/drawing/2014/main" id="{602E6A8E-1ADA-BC93-A0D0-0F39CEB3EBE6}"/>
                </a:ext>
              </a:extLst>
            </p:cNvPr>
            <p:cNvCxnSpPr>
              <a:cxnSpLocks/>
              <a:stCxn id="83" idx="6"/>
            </p:cNvCxnSpPr>
            <p:nvPr/>
          </p:nvCxnSpPr>
          <p:spPr>
            <a:xfrm flipV="1">
              <a:off x="3549185" y="3500190"/>
              <a:ext cx="590838" cy="157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Düz Ok Bağlayıcısı 167">
              <a:extLst>
                <a:ext uri="{FF2B5EF4-FFF2-40B4-BE49-F238E27FC236}">
                  <a16:creationId xmlns:a16="http://schemas.microsoft.com/office/drawing/2014/main" id="{28250F9D-0629-A116-6377-B7527DD06381}"/>
                </a:ext>
              </a:extLst>
            </p:cNvPr>
            <p:cNvCxnSpPr>
              <a:cxnSpLocks/>
            </p:cNvCxnSpPr>
            <p:nvPr/>
          </p:nvCxnSpPr>
          <p:spPr>
            <a:xfrm>
              <a:off x="634471" y="1963407"/>
              <a:ext cx="1494452" cy="1357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Düz Ok Bağlayıcısı 168">
              <a:extLst>
                <a:ext uri="{FF2B5EF4-FFF2-40B4-BE49-F238E27FC236}">
                  <a16:creationId xmlns:a16="http://schemas.microsoft.com/office/drawing/2014/main" id="{5395E31A-2725-DA1F-3A14-72483BC917F7}"/>
                </a:ext>
              </a:extLst>
            </p:cNvPr>
            <p:cNvCxnSpPr>
              <a:cxnSpLocks/>
            </p:cNvCxnSpPr>
            <p:nvPr/>
          </p:nvCxnSpPr>
          <p:spPr>
            <a:xfrm>
              <a:off x="634471" y="1963407"/>
              <a:ext cx="1495475" cy="3110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Düz Ok Bağlayıcısı 169">
              <a:extLst>
                <a:ext uri="{FF2B5EF4-FFF2-40B4-BE49-F238E27FC236}">
                  <a16:creationId xmlns:a16="http://schemas.microsoft.com/office/drawing/2014/main" id="{91E92B2C-7F16-CA04-EAEA-A05B59623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51" y="2649480"/>
              <a:ext cx="1503647" cy="774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Düz Ok Bağlayıcısı 170">
              <a:extLst>
                <a:ext uri="{FF2B5EF4-FFF2-40B4-BE49-F238E27FC236}">
                  <a16:creationId xmlns:a16="http://schemas.microsoft.com/office/drawing/2014/main" id="{956500E0-6D33-0C73-0F58-DA5BCC387359}"/>
                </a:ext>
              </a:extLst>
            </p:cNvPr>
            <p:cNvCxnSpPr>
              <a:cxnSpLocks/>
            </p:cNvCxnSpPr>
            <p:nvPr/>
          </p:nvCxnSpPr>
          <p:spPr>
            <a:xfrm>
              <a:off x="619150" y="3424139"/>
              <a:ext cx="1510794" cy="1650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Düz Ok Bağlayıcısı 171">
              <a:extLst>
                <a:ext uri="{FF2B5EF4-FFF2-40B4-BE49-F238E27FC236}">
                  <a16:creationId xmlns:a16="http://schemas.microsoft.com/office/drawing/2014/main" id="{DC011CAB-AAEA-A726-C4DB-0A17A9FDD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71" y="3321003"/>
              <a:ext cx="1494451" cy="262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Düz Ok Bağlayıcısı 172">
              <a:extLst>
                <a:ext uri="{FF2B5EF4-FFF2-40B4-BE49-F238E27FC236}">
                  <a16:creationId xmlns:a16="http://schemas.microsoft.com/office/drawing/2014/main" id="{34578840-9253-C4F3-6727-C08EE4DFB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71" y="2649480"/>
              <a:ext cx="1488325" cy="3296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Dikdörtgen 199">
                  <a:extLst>
                    <a:ext uri="{FF2B5EF4-FFF2-40B4-BE49-F238E27FC236}">
                      <a16:creationId xmlns:a16="http://schemas.microsoft.com/office/drawing/2014/main" id="{AFE8987D-00EF-FBAA-C41B-009DACD98A49}"/>
                    </a:ext>
                  </a:extLst>
                </p:cNvPr>
                <p:cNvSpPr/>
                <p:nvPr/>
              </p:nvSpPr>
              <p:spPr>
                <a:xfrm>
                  <a:off x="4933523" y="3340511"/>
                  <a:ext cx="3713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8" name="Dikdörtgen 199">
                  <a:extLst>
                    <a:ext uri="{FF2B5EF4-FFF2-40B4-BE49-F238E27FC236}">
                      <a16:creationId xmlns:a16="http://schemas.microsoft.com/office/drawing/2014/main" id="{AFE8987D-00EF-FBAA-C41B-009DACD98A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523" y="3340511"/>
                  <a:ext cx="37138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557" r="-16393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Düz Ok Bağlayıcısı 205">
              <a:extLst>
                <a:ext uri="{FF2B5EF4-FFF2-40B4-BE49-F238E27FC236}">
                  <a16:creationId xmlns:a16="http://schemas.microsoft.com/office/drawing/2014/main" id="{E2A8A8CF-0772-2AC4-FA54-9AFE4E747894}"/>
                </a:ext>
              </a:extLst>
            </p:cNvPr>
            <p:cNvCxnSpPr>
              <a:stCxn id="93" idx="6"/>
              <a:endCxn id="98" idx="1"/>
            </p:cNvCxnSpPr>
            <p:nvPr/>
          </p:nvCxnSpPr>
          <p:spPr>
            <a:xfrm flipV="1">
              <a:off x="4485473" y="3525177"/>
              <a:ext cx="448050" cy="2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Dikdörtgen 210">
                  <a:extLst>
                    <a:ext uri="{FF2B5EF4-FFF2-40B4-BE49-F238E27FC236}">
                      <a16:creationId xmlns:a16="http://schemas.microsoft.com/office/drawing/2014/main" id="{31C380AA-F5C3-8988-74AF-C4F10CB42A66}"/>
                    </a:ext>
                  </a:extLst>
                </p:cNvPr>
                <p:cNvSpPr/>
                <p:nvPr/>
              </p:nvSpPr>
              <p:spPr>
                <a:xfrm>
                  <a:off x="-31032" y="1677086"/>
                  <a:ext cx="560577" cy="4493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4" name="Dikdörtgen 210">
                  <a:extLst>
                    <a:ext uri="{FF2B5EF4-FFF2-40B4-BE49-F238E27FC236}">
                      <a16:creationId xmlns:a16="http://schemas.microsoft.com/office/drawing/2014/main" id="{31C380AA-F5C3-8988-74AF-C4F10CB42A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1032" y="1677086"/>
                  <a:ext cx="560577" cy="449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Dikdörtgen 211">
                  <a:extLst>
                    <a:ext uri="{FF2B5EF4-FFF2-40B4-BE49-F238E27FC236}">
                      <a16:creationId xmlns:a16="http://schemas.microsoft.com/office/drawing/2014/main" id="{2AB9C10F-EB49-A7AD-6D44-22BF92E60D26}"/>
                    </a:ext>
                  </a:extLst>
                </p:cNvPr>
                <p:cNvSpPr/>
                <p:nvPr/>
              </p:nvSpPr>
              <p:spPr>
                <a:xfrm>
                  <a:off x="-34269" y="3178502"/>
                  <a:ext cx="567053" cy="4493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5" name="Dikdörtgen 211">
                  <a:extLst>
                    <a:ext uri="{FF2B5EF4-FFF2-40B4-BE49-F238E27FC236}">
                      <a16:creationId xmlns:a16="http://schemas.microsoft.com/office/drawing/2014/main" id="{2AB9C10F-EB49-A7AD-6D44-22BF92E60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4269" y="3178502"/>
                  <a:ext cx="567053" cy="4493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Dikdörtgen 212">
                  <a:extLst>
                    <a:ext uri="{FF2B5EF4-FFF2-40B4-BE49-F238E27FC236}">
                      <a16:creationId xmlns:a16="http://schemas.microsoft.com/office/drawing/2014/main" id="{C16BA125-BAB8-FD21-F6B4-F0E0554655EC}"/>
                    </a:ext>
                  </a:extLst>
                </p:cNvPr>
                <p:cNvSpPr/>
                <p:nvPr/>
              </p:nvSpPr>
              <p:spPr>
                <a:xfrm>
                  <a:off x="-51987" y="5685154"/>
                  <a:ext cx="606915" cy="4493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6" name="Dikdörtgen 212">
                  <a:extLst>
                    <a:ext uri="{FF2B5EF4-FFF2-40B4-BE49-F238E27FC236}">
                      <a16:creationId xmlns:a16="http://schemas.microsoft.com/office/drawing/2014/main" id="{C16BA125-BAB8-FD21-F6B4-F0E0554655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1987" y="5685154"/>
                  <a:ext cx="606915" cy="4493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C415BD0-E115-EC3F-B89B-0925BDDC4859}"/>
                </a:ext>
              </a:extLst>
            </p:cNvPr>
            <p:cNvSpPr/>
            <p:nvPr/>
          </p:nvSpPr>
          <p:spPr>
            <a:xfrm>
              <a:off x="200685" y="4475485"/>
              <a:ext cx="73371" cy="83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162911-40C6-EA31-C117-285934817776}"/>
                </a:ext>
              </a:extLst>
            </p:cNvPr>
            <p:cNvSpPr/>
            <p:nvPr/>
          </p:nvSpPr>
          <p:spPr>
            <a:xfrm>
              <a:off x="200685" y="4665374"/>
              <a:ext cx="73371" cy="83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FE45695-D55E-F1C8-0FCC-EE3E1B06192B}"/>
                </a:ext>
              </a:extLst>
            </p:cNvPr>
            <p:cNvSpPr/>
            <p:nvPr/>
          </p:nvSpPr>
          <p:spPr>
            <a:xfrm>
              <a:off x="193779" y="4851942"/>
              <a:ext cx="73371" cy="83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AF15D63F-5E8B-085E-4560-5F3C0119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08558" y="2395797"/>
              <a:ext cx="620472" cy="527110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5749822B-3D89-3484-6B2C-40F12B19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00117" y="3086675"/>
              <a:ext cx="620472" cy="527110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54B5216-6D0E-25F7-54CC-231A9D7E7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2801" y="4847208"/>
              <a:ext cx="620472" cy="527110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37ACE43-3995-DB11-0104-35E8CEB62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66036" y="3300349"/>
              <a:ext cx="620472" cy="5271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B34043-1D9D-7F10-13DC-E3EBC6CFD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36317" y="2395166"/>
              <a:ext cx="620472" cy="5271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1A999D-00E9-1F7E-47CB-A9DC53A8C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27876" y="3086044"/>
              <a:ext cx="620472" cy="52711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D9EBEA-5653-9E22-02F6-17B4DD1B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50560" y="4846577"/>
              <a:ext cx="620472" cy="527110"/>
            </a:xfrm>
            <a:prstGeom prst="rect">
              <a:avLst/>
            </a:prstGeom>
          </p:spPr>
        </p:pic>
        <p:cxnSp>
          <p:nvCxnSpPr>
            <p:cNvPr id="11" name="Düz Ok Bağlayıcısı 107">
              <a:extLst>
                <a:ext uri="{FF2B5EF4-FFF2-40B4-BE49-F238E27FC236}">
                  <a16:creationId xmlns:a16="http://schemas.microsoft.com/office/drawing/2014/main" id="{CED681A8-C717-9139-AEC1-4761D32A0229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2656789" y="2658721"/>
              <a:ext cx="533766" cy="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Düz Ok Bağlayıcısı 107">
              <a:extLst>
                <a:ext uri="{FF2B5EF4-FFF2-40B4-BE49-F238E27FC236}">
                  <a16:creationId xmlns:a16="http://schemas.microsoft.com/office/drawing/2014/main" id="{CB5DEAD0-6B36-2D98-485A-218A2FE5AAA7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648348" y="3321853"/>
              <a:ext cx="540125" cy="27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Düz Ok Bağlayıcısı 107">
              <a:extLst>
                <a:ext uri="{FF2B5EF4-FFF2-40B4-BE49-F238E27FC236}">
                  <a16:creationId xmlns:a16="http://schemas.microsoft.com/office/drawing/2014/main" id="{E92738C1-7F91-3BC7-D662-3CD53B116E45}"/>
                </a:ext>
              </a:extLst>
            </p:cNvPr>
            <p:cNvCxnSpPr>
              <a:cxnSpLocks/>
            </p:cNvCxnSpPr>
            <p:nvPr/>
          </p:nvCxnSpPr>
          <p:spPr>
            <a:xfrm>
              <a:off x="2669971" y="5110132"/>
              <a:ext cx="533766" cy="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Düz Ok Bağlayıcısı 107">
              <a:extLst>
                <a:ext uri="{FF2B5EF4-FFF2-40B4-BE49-F238E27FC236}">
                  <a16:creationId xmlns:a16="http://schemas.microsoft.com/office/drawing/2014/main" id="{1B5BD497-5198-993E-7733-313A3CEA9E7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671032" y="3321842"/>
              <a:ext cx="509471" cy="1788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Düz Ok Bağlayıcısı 107">
              <a:extLst>
                <a:ext uri="{FF2B5EF4-FFF2-40B4-BE49-F238E27FC236}">
                  <a16:creationId xmlns:a16="http://schemas.microsoft.com/office/drawing/2014/main" id="{76445F7D-3F68-F99B-F4B8-CDBB53E8343A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2656789" y="2658721"/>
              <a:ext cx="531684" cy="660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Düz Ok Bağlayıcısı 107">
              <a:extLst>
                <a:ext uri="{FF2B5EF4-FFF2-40B4-BE49-F238E27FC236}">
                  <a16:creationId xmlns:a16="http://schemas.microsoft.com/office/drawing/2014/main" id="{BA0EE4AD-F6F4-4217-A9DB-13176FC29B60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2656789" y="2658721"/>
              <a:ext cx="534063" cy="2443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Düz Ok Bağlayıcısı 107">
              <a:extLst>
                <a:ext uri="{FF2B5EF4-FFF2-40B4-BE49-F238E27FC236}">
                  <a16:creationId xmlns:a16="http://schemas.microsoft.com/office/drawing/2014/main" id="{ACFD36C1-FCC5-8642-B150-BA562FDB021A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648348" y="3349599"/>
              <a:ext cx="526809" cy="1763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Düz Ok Bağlayıcısı 107">
              <a:extLst>
                <a:ext uri="{FF2B5EF4-FFF2-40B4-BE49-F238E27FC236}">
                  <a16:creationId xmlns:a16="http://schemas.microsoft.com/office/drawing/2014/main" id="{23DB79DD-CB10-05EA-735B-316456C3EB3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671032" y="2667395"/>
              <a:ext cx="515031" cy="2442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Düz Ok Bağlayıcısı 107">
              <a:extLst>
                <a:ext uri="{FF2B5EF4-FFF2-40B4-BE49-F238E27FC236}">
                  <a16:creationId xmlns:a16="http://schemas.microsoft.com/office/drawing/2014/main" id="{86B23221-D60D-010D-15FF-C7D35DB7DBD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648348" y="2656197"/>
              <a:ext cx="522178" cy="693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8279192-E7BF-E403-DD28-49DCDE1D297D}"/>
                </a:ext>
              </a:extLst>
            </p:cNvPr>
            <p:cNvSpPr/>
            <p:nvPr/>
          </p:nvSpPr>
          <p:spPr>
            <a:xfrm>
              <a:off x="2310463" y="3889864"/>
              <a:ext cx="73371" cy="83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EC476F3-52C6-76AC-70B3-351E4A00E2B7}"/>
                </a:ext>
              </a:extLst>
            </p:cNvPr>
            <p:cNvSpPr/>
            <p:nvPr/>
          </p:nvSpPr>
          <p:spPr>
            <a:xfrm>
              <a:off x="2310463" y="4079753"/>
              <a:ext cx="73371" cy="83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1D76DA-C10B-6A99-963D-443BB31328B8}"/>
                </a:ext>
              </a:extLst>
            </p:cNvPr>
            <p:cNvSpPr/>
            <p:nvPr/>
          </p:nvSpPr>
          <p:spPr>
            <a:xfrm>
              <a:off x="2303558" y="4266320"/>
              <a:ext cx="73371" cy="839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C3ED9D4-DF0A-7D2D-B645-FA431ACDCEBC}"/>
              </a:ext>
            </a:extLst>
          </p:cNvPr>
          <p:cNvSpPr/>
          <p:nvPr/>
        </p:nvSpPr>
        <p:spPr>
          <a:xfrm rot="5400000">
            <a:off x="5697184" y="2199860"/>
            <a:ext cx="718905" cy="79963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50724F-8C56-EE71-C376-5F70D3B13886}"/>
                  </a:ext>
                </a:extLst>
              </p:cNvPr>
              <p:cNvSpPr txBox="1"/>
              <p:nvPr/>
            </p:nvSpPr>
            <p:spPr>
              <a:xfrm>
                <a:off x="5304907" y="5992154"/>
                <a:ext cx="4406334" cy="459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l-PL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l-PL" sz="2800" i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pl-PL" sz="2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pl-PL" sz="2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l-PL" sz="2800" i="1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l-PL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50724F-8C56-EE71-C376-5F70D3B13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907" y="5992154"/>
                <a:ext cx="4406334" cy="4599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924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5758-F6F6-A96C-EFF8-E012330A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Discrete Activation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A8758-F247-94BE-13D0-3D988BCB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4AFFF4A-5D11-0E85-DC0B-3230EE86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596"/>
          <a:stretch/>
        </p:blipFill>
        <p:spPr>
          <a:xfrm>
            <a:off x="1763773" y="1319429"/>
            <a:ext cx="7016885" cy="540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62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Feed Forward &amp; Backpropagation</a:t>
            </a:r>
          </a:p>
        </p:txBody>
      </p:sp>
      <p:pic>
        <p:nvPicPr>
          <p:cNvPr id="7" name="B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471" t="27957" r="26066" b="4757"/>
          <a:stretch/>
        </p:blipFill>
        <p:spPr>
          <a:xfrm>
            <a:off x="2936875" y="2076450"/>
            <a:ext cx="5481638" cy="3082925"/>
          </a:xfrm>
        </p:spPr>
      </p:pic>
      <p:sp>
        <p:nvSpPr>
          <p:cNvPr id="5" name="Dikdörtgen 4"/>
          <p:cNvSpPr/>
          <p:nvPr/>
        </p:nvSpPr>
        <p:spPr>
          <a:xfrm>
            <a:off x="-8792" y="661397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5"/>
              </a:rPr>
              <a:t>https://gfycat.com/thirdtamebluebird-three-blue-one-brown-machine-learning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574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Surface of Nonlinear Models</a:t>
            </a:r>
            <a:br>
              <a:rPr lang="en-US" dirty="0"/>
            </a:br>
            <a:r>
              <a:rPr lang="en-US" dirty="0"/>
              <a:t>with 1 Parameter</a:t>
            </a:r>
          </a:p>
        </p:txBody>
      </p:sp>
      <p:pic>
        <p:nvPicPr>
          <p:cNvPr id="4" name="error_Perceptr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8900" y="1336675"/>
            <a:ext cx="8604250" cy="4840288"/>
          </a:xfrm>
        </p:spPr>
      </p:pic>
      <p:sp>
        <p:nvSpPr>
          <p:cNvPr id="5" name="Dikdörtgen 4"/>
          <p:cNvSpPr/>
          <p:nvPr/>
        </p:nvSpPr>
        <p:spPr>
          <a:xfrm>
            <a:off x="0" y="6596390"/>
            <a:ext cx="26965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/>
              </a:rPr>
              <a:t>https://gfycat.com/jampackedfewcottontail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5752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20DD-6C22-EC91-4CDE-DB223EAA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D6342-1F05-5E8E-4861-D22CD0341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452" y="1297859"/>
            <a:ext cx="10911348" cy="2045110"/>
          </a:xfrm>
        </p:spPr>
        <p:txBody>
          <a:bodyPr>
            <a:normAutofit/>
          </a:bodyPr>
          <a:lstStyle/>
          <a:p>
            <a:r>
              <a:rPr lang="en-US" dirty="0"/>
              <a:t>Labeled datasets to train algorithms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0FEB6-F614-3E99-6405-C19C04F7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AD4971-6178-7CD0-C9D6-7CF3D3EE5C01}"/>
              </a:ext>
            </a:extLst>
          </p:cNvPr>
          <p:cNvSpPr/>
          <p:nvPr/>
        </p:nvSpPr>
        <p:spPr>
          <a:xfrm>
            <a:off x="3946422" y="4608870"/>
            <a:ext cx="3785419" cy="11233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Learning Model</a:t>
            </a:r>
            <a:endParaRPr lang="en-150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6AB6D7-0DCB-3B5D-0BA2-7B64879C3B07}"/>
              </a:ext>
            </a:extLst>
          </p:cNvPr>
          <p:cNvCxnSpPr>
            <a:endCxn id="12" idx="0"/>
          </p:cNvCxnSpPr>
          <p:nvPr/>
        </p:nvCxnSpPr>
        <p:spPr>
          <a:xfrm>
            <a:off x="5839131" y="4009101"/>
            <a:ext cx="1" cy="599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0866D78-96AC-7990-442A-062555B85F66}"/>
              </a:ext>
            </a:extLst>
          </p:cNvPr>
          <p:cNvSpPr txBox="1"/>
          <p:nvPr/>
        </p:nvSpPr>
        <p:spPr>
          <a:xfrm>
            <a:off x="2369574" y="1980706"/>
            <a:ext cx="197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Sample Set / Training Set</a:t>
            </a:r>
            <a:endParaRPr lang="en-1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49A5EF-3A88-7920-2B4D-33FEE88CE114}"/>
              </a:ext>
            </a:extLst>
          </p:cNvPr>
          <p:cNvSpPr/>
          <p:nvPr/>
        </p:nvSpPr>
        <p:spPr>
          <a:xfrm>
            <a:off x="4480437" y="2867332"/>
            <a:ext cx="2717388" cy="11233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 Algorithm</a:t>
            </a:r>
            <a:endParaRPr lang="en-150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8ABD87-710D-0F8F-EF0D-3154DE870F30}"/>
              </a:ext>
            </a:extLst>
          </p:cNvPr>
          <p:cNvCxnSpPr/>
          <p:nvPr/>
        </p:nvCxnSpPr>
        <p:spPr>
          <a:xfrm>
            <a:off x="2808953" y="5170537"/>
            <a:ext cx="113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2DEE91-FB94-8F36-59DA-FB0D9980CE3F}"/>
              </a:ext>
            </a:extLst>
          </p:cNvPr>
          <p:cNvSpPr txBox="1"/>
          <p:nvPr/>
        </p:nvSpPr>
        <p:spPr>
          <a:xfrm>
            <a:off x="1592826" y="4985871"/>
            <a:ext cx="147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Input(s)</a:t>
            </a:r>
            <a:endParaRPr lang="en-1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DF401-BF04-2CCC-7B63-0F48C58FB946}"/>
              </a:ext>
            </a:extLst>
          </p:cNvPr>
          <p:cNvSpPr txBox="1"/>
          <p:nvPr/>
        </p:nvSpPr>
        <p:spPr>
          <a:xfrm>
            <a:off x="8911097" y="4964976"/>
            <a:ext cx="130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Output(s)</a:t>
            </a:r>
            <a:endParaRPr lang="en-1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473459-CE4A-B216-D2EE-F7ACE1CFBBBD}"/>
              </a:ext>
            </a:extLst>
          </p:cNvPr>
          <p:cNvCxnSpPr/>
          <p:nvPr/>
        </p:nvCxnSpPr>
        <p:spPr>
          <a:xfrm>
            <a:off x="7731841" y="5149642"/>
            <a:ext cx="113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D473092-D2C2-D09B-E993-2B2BD2C98A2C}"/>
              </a:ext>
            </a:extLst>
          </p:cNvPr>
          <p:cNvCxnSpPr>
            <a:stCxn id="15" idx="3"/>
            <a:endCxn id="16" idx="0"/>
          </p:cNvCxnSpPr>
          <p:nvPr/>
        </p:nvCxnSpPr>
        <p:spPr>
          <a:xfrm>
            <a:off x="4345858" y="2303872"/>
            <a:ext cx="1493273" cy="5634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89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Surface of Nonlinear Models</a:t>
            </a:r>
            <a:br>
              <a:rPr lang="en-US" dirty="0"/>
            </a:br>
            <a:r>
              <a:rPr lang="en-US" dirty="0"/>
              <a:t>with 2 Parameters</a:t>
            </a:r>
          </a:p>
        </p:txBody>
      </p:sp>
      <p:pic>
        <p:nvPicPr>
          <p:cNvPr id="4" name="error_ML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863" y="1509713"/>
            <a:ext cx="7735887" cy="4351337"/>
          </a:xfrm>
        </p:spPr>
      </p:pic>
      <p:sp>
        <p:nvSpPr>
          <p:cNvPr id="5" name="Dikdörtgen 4"/>
          <p:cNvSpPr/>
          <p:nvPr/>
        </p:nvSpPr>
        <p:spPr>
          <a:xfrm>
            <a:off x="0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5"/>
              </a:rPr>
              <a:t>https://gfycat.com/grandslimybadger-3brown1blue-mathematics-three-one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8752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235D7929-DD9D-AAF7-E484-A8DB4344A4CA}"/>
              </a:ext>
            </a:extLst>
          </p:cNvPr>
          <p:cNvSpPr/>
          <p:nvPr/>
        </p:nvSpPr>
        <p:spPr>
          <a:xfrm>
            <a:off x="2224244" y="2131345"/>
            <a:ext cx="718905" cy="41710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FD287-B858-58BF-8396-3268714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Backpropagation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6A4E1-67D6-D25C-6711-0F2B9C25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15655" y="6181252"/>
            <a:ext cx="2743200" cy="365125"/>
          </a:xfrm>
        </p:spPr>
        <p:txBody>
          <a:bodyPr/>
          <a:lstStyle/>
          <a:p>
            <a:fld id="{5AD52523-E2CB-428B-BB44-26998C40B94A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9CA6BD-BC3E-7A01-D56F-09EB90C96C07}"/>
              </a:ext>
            </a:extLst>
          </p:cNvPr>
          <p:cNvSpPr/>
          <p:nvPr/>
        </p:nvSpPr>
        <p:spPr>
          <a:xfrm rot="5400000">
            <a:off x="6599704" y="-1979900"/>
            <a:ext cx="1390661" cy="81672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7534F8-9A19-A680-389C-07BCCD3194AD}"/>
              </a:ext>
            </a:extLst>
          </p:cNvPr>
          <p:cNvSpPr/>
          <p:nvPr/>
        </p:nvSpPr>
        <p:spPr>
          <a:xfrm>
            <a:off x="3211389" y="1426365"/>
            <a:ext cx="718905" cy="27907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0A291A-D783-B293-69D9-4175D7BF7785}"/>
              </a:ext>
            </a:extLst>
          </p:cNvPr>
          <p:cNvSpPr/>
          <p:nvPr/>
        </p:nvSpPr>
        <p:spPr>
          <a:xfrm rot="5400000">
            <a:off x="6195687" y="1233860"/>
            <a:ext cx="1211550" cy="91544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E2B5E0-EAC2-D5A8-550E-7FDFC87EC656}"/>
              </a:ext>
            </a:extLst>
          </p:cNvPr>
          <p:cNvGrpSpPr/>
          <p:nvPr/>
        </p:nvGrpSpPr>
        <p:grpSpPr>
          <a:xfrm>
            <a:off x="126860" y="1501988"/>
            <a:ext cx="4283101" cy="4457404"/>
            <a:chOff x="3998470" y="1667358"/>
            <a:chExt cx="3520501" cy="3663770"/>
          </a:xfrm>
        </p:grpSpPr>
        <p:cxnSp>
          <p:nvCxnSpPr>
            <p:cNvPr id="49" name="Düz Ok Bağlayıcısı 107">
              <a:extLst>
                <a:ext uri="{FF2B5EF4-FFF2-40B4-BE49-F238E27FC236}">
                  <a16:creationId xmlns:a16="http://schemas.microsoft.com/office/drawing/2014/main" id="{6A03C72D-8D5B-34E2-0295-9B05466FCCE8}"/>
                </a:ext>
              </a:extLst>
            </p:cNvPr>
            <p:cNvCxnSpPr>
              <a:endCxn id="53" idx="2"/>
            </p:cNvCxnSpPr>
            <p:nvPr/>
          </p:nvCxnSpPr>
          <p:spPr>
            <a:xfrm>
              <a:off x="4562705" y="1902700"/>
              <a:ext cx="1223332" cy="563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Düz Ok Bağlayıcısı 108">
              <a:extLst>
                <a:ext uri="{FF2B5EF4-FFF2-40B4-BE49-F238E27FC236}">
                  <a16:creationId xmlns:a16="http://schemas.microsoft.com/office/drawing/2014/main" id="{8A9AB0B5-49C1-01DF-5991-457A05C19553}"/>
                </a:ext>
              </a:extLst>
            </p:cNvPr>
            <p:cNvCxnSpPr>
              <a:endCxn id="54" idx="2"/>
            </p:cNvCxnSpPr>
            <p:nvPr/>
          </p:nvCxnSpPr>
          <p:spPr>
            <a:xfrm flipV="1">
              <a:off x="4550112" y="3018578"/>
              <a:ext cx="1240959" cy="84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Düz Ok Bağlayıcısı 109">
              <a:extLst>
                <a:ext uri="{FF2B5EF4-FFF2-40B4-BE49-F238E27FC236}">
                  <a16:creationId xmlns:a16="http://schemas.microsoft.com/office/drawing/2014/main" id="{3B54E418-0072-29F3-6E4F-C2F30BE12135}"/>
                </a:ext>
              </a:extLst>
            </p:cNvPr>
            <p:cNvCxnSpPr>
              <a:endCxn id="52" idx="2"/>
            </p:cNvCxnSpPr>
            <p:nvPr/>
          </p:nvCxnSpPr>
          <p:spPr>
            <a:xfrm flipV="1">
              <a:off x="4562705" y="4459772"/>
              <a:ext cx="1229207" cy="716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CFB5CCB-90DB-D9E7-4557-8C8306370A5D}"/>
                </a:ext>
              </a:extLst>
            </p:cNvPr>
            <p:cNvSpPr/>
            <p:nvPr/>
          </p:nvSpPr>
          <p:spPr>
            <a:xfrm>
              <a:off x="5791912" y="4307535"/>
              <a:ext cx="283943" cy="3044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96C0FD-4D82-57B8-6AE9-EDF84671D0CB}"/>
                </a:ext>
              </a:extLst>
            </p:cNvPr>
            <p:cNvSpPr/>
            <p:nvPr/>
          </p:nvSpPr>
          <p:spPr>
            <a:xfrm>
              <a:off x="5786037" y="2314381"/>
              <a:ext cx="283943" cy="3044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2C4F538-CE84-E788-4277-27563EDFA5EF}"/>
                </a:ext>
              </a:extLst>
            </p:cNvPr>
            <p:cNvSpPr/>
            <p:nvPr/>
          </p:nvSpPr>
          <p:spPr>
            <a:xfrm>
              <a:off x="5791072" y="2866341"/>
              <a:ext cx="283943" cy="3044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41470A7-A9BF-8C1A-F3B6-4C1A56C9F229}"/>
                </a:ext>
              </a:extLst>
            </p:cNvPr>
            <p:cNvSpPr/>
            <p:nvPr/>
          </p:nvSpPr>
          <p:spPr>
            <a:xfrm>
              <a:off x="6561494" y="3036367"/>
              <a:ext cx="283943" cy="3044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CEEBD32-D0BB-3556-6468-A640EC3BD1BB}"/>
                </a:ext>
              </a:extLst>
            </p:cNvPr>
            <p:cNvSpPr/>
            <p:nvPr/>
          </p:nvSpPr>
          <p:spPr>
            <a:xfrm>
              <a:off x="5884589" y="3520639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53D5CE5-3E69-00EE-70A9-F4612F8D86DD}"/>
                </a:ext>
              </a:extLst>
            </p:cNvPr>
            <p:cNvSpPr/>
            <p:nvPr/>
          </p:nvSpPr>
          <p:spPr>
            <a:xfrm>
              <a:off x="5884589" y="3676719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377DCAA-2B9F-6994-B4FC-A41B515BA934}"/>
                </a:ext>
              </a:extLst>
            </p:cNvPr>
            <p:cNvSpPr/>
            <p:nvPr/>
          </p:nvSpPr>
          <p:spPr>
            <a:xfrm>
              <a:off x="5878913" y="3830068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Düz Ok Bağlayıcısı 114">
              <a:extLst>
                <a:ext uri="{FF2B5EF4-FFF2-40B4-BE49-F238E27FC236}">
                  <a16:creationId xmlns:a16="http://schemas.microsoft.com/office/drawing/2014/main" id="{D17BF0A2-208F-F2B2-9344-7C2797F0FBC4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>
              <a:off x="6069979" y="2466618"/>
              <a:ext cx="491515" cy="699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Düz Ok Bağlayıcısı 121">
              <a:extLst>
                <a:ext uri="{FF2B5EF4-FFF2-40B4-BE49-F238E27FC236}">
                  <a16:creationId xmlns:a16="http://schemas.microsoft.com/office/drawing/2014/main" id="{52873D42-AB55-7BF3-D220-86CD694CA976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6075015" y="3018577"/>
              <a:ext cx="486479" cy="147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Düz Ok Bağlayıcısı 128">
              <a:extLst>
                <a:ext uri="{FF2B5EF4-FFF2-40B4-BE49-F238E27FC236}">
                  <a16:creationId xmlns:a16="http://schemas.microsoft.com/office/drawing/2014/main" id="{3ABC5AD0-FEB0-037E-1E83-16EBE14E62B5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 flipV="1">
              <a:off x="6075854" y="3165861"/>
              <a:ext cx="485640" cy="1293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Düz Ok Bağlayıcısı 167">
              <a:extLst>
                <a:ext uri="{FF2B5EF4-FFF2-40B4-BE49-F238E27FC236}">
                  <a16:creationId xmlns:a16="http://schemas.microsoft.com/office/drawing/2014/main" id="{242E4ECC-F5D6-5B51-17AE-3DA927D24E5F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4562705" y="1902700"/>
              <a:ext cx="1228367" cy="1115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Düz Ok Bağlayıcısı 168">
              <a:extLst>
                <a:ext uri="{FF2B5EF4-FFF2-40B4-BE49-F238E27FC236}">
                  <a16:creationId xmlns:a16="http://schemas.microsoft.com/office/drawing/2014/main" id="{82CD7B34-DC25-4EC3-CDFD-CD704A029EFE}"/>
                </a:ext>
              </a:extLst>
            </p:cNvPr>
            <p:cNvCxnSpPr>
              <a:endCxn id="52" idx="2"/>
            </p:cNvCxnSpPr>
            <p:nvPr/>
          </p:nvCxnSpPr>
          <p:spPr>
            <a:xfrm>
              <a:off x="4562705" y="1902700"/>
              <a:ext cx="1229208" cy="2557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Düz Ok Bağlayıcısı 169">
              <a:extLst>
                <a:ext uri="{FF2B5EF4-FFF2-40B4-BE49-F238E27FC236}">
                  <a16:creationId xmlns:a16="http://schemas.microsoft.com/office/drawing/2014/main" id="{902AD0CE-FA18-5FFF-D8D4-2116FF0F52E9}"/>
                </a:ext>
              </a:extLst>
            </p:cNvPr>
            <p:cNvCxnSpPr>
              <a:endCxn id="53" idx="2"/>
            </p:cNvCxnSpPr>
            <p:nvPr/>
          </p:nvCxnSpPr>
          <p:spPr>
            <a:xfrm flipV="1">
              <a:off x="4550113" y="2466619"/>
              <a:ext cx="1235925" cy="636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Düz Ok Bağlayıcısı 170">
              <a:extLst>
                <a:ext uri="{FF2B5EF4-FFF2-40B4-BE49-F238E27FC236}">
                  <a16:creationId xmlns:a16="http://schemas.microsoft.com/office/drawing/2014/main" id="{7B7843B6-AA1A-AC8B-8A77-0D0DFBCE61DE}"/>
                </a:ext>
              </a:extLst>
            </p:cNvPr>
            <p:cNvCxnSpPr>
              <a:endCxn id="52" idx="2"/>
            </p:cNvCxnSpPr>
            <p:nvPr/>
          </p:nvCxnSpPr>
          <p:spPr>
            <a:xfrm>
              <a:off x="4550112" y="3103351"/>
              <a:ext cx="1241799" cy="1356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Düz Ok Bağlayıcısı 171">
              <a:extLst>
                <a:ext uri="{FF2B5EF4-FFF2-40B4-BE49-F238E27FC236}">
                  <a16:creationId xmlns:a16="http://schemas.microsoft.com/office/drawing/2014/main" id="{4164D44E-CA30-5C4B-DCA6-4F70CF86A283}"/>
                </a:ext>
              </a:extLst>
            </p:cNvPr>
            <p:cNvCxnSpPr>
              <a:endCxn id="54" idx="2"/>
            </p:cNvCxnSpPr>
            <p:nvPr/>
          </p:nvCxnSpPr>
          <p:spPr>
            <a:xfrm flipV="1">
              <a:off x="4562705" y="3018578"/>
              <a:ext cx="1228366" cy="2157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Düz Ok Bağlayıcısı 172">
              <a:extLst>
                <a:ext uri="{FF2B5EF4-FFF2-40B4-BE49-F238E27FC236}">
                  <a16:creationId xmlns:a16="http://schemas.microsoft.com/office/drawing/2014/main" id="{4DB5387E-0BA3-A661-C069-B14B1A0CAE30}"/>
                </a:ext>
              </a:extLst>
            </p:cNvPr>
            <p:cNvCxnSpPr>
              <a:endCxn id="53" idx="2"/>
            </p:cNvCxnSpPr>
            <p:nvPr/>
          </p:nvCxnSpPr>
          <p:spPr>
            <a:xfrm flipV="1">
              <a:off x="4562705" y="2466619"/>
              <a:ext cx="1223331" cy="2709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Dikdörtgen 199">
                  <a:extLst>
                    <a:ext uri="{FF2B5EF4-FFF2-40B4-BE49-F238E27FC236}">
                      <a16:creationId xmlns:a16="http://schemas.microsoft.com/office/drawing/2014/main" id="{43C17BB2-4664-904F-7E85-328380033435}"/>
                    </a:ext>
                  </a:extLst>
                </p:cNvPr>
                <p:cNvSpPr/>
                <p:nvPr/>
              </p:nvSpPr>
              <p:spPr>
                <a:xfrm>
                  <a:off x="7213711" y="3004135"/>
                  <a:ext cx="305260" cy="3035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Dikdörtgen 199">
                  <a:extLst>
                    <a:ext uri="{FF2B5EF4-FFF2-40B4-BE49-F238E27FC236}">
                      <a16:creationId xmlns:a16="http://schemas.microsoft.com/office/drawing/2014/main" id="{43C17BB2-4664-904F-7E85-328380033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711" y="3004135"/>
                  <a:ext cx="305260" cy="303573"/>
                </a:xfrm>
                <a:prstGeom prst="rect">
                  <a:avLst/>
                </a:prstGeom>
                <a:blipFill>
                  <a:blip r:embed="rId2"/>
                  <a:stretch>
                    <a:fillRect t="-6557" r="-16393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Düz Ok Bağlayıcısı 205">
              <a:extLst>
                <a:ext uri="{FF2B5EF4-FFF2-40B4-BE49-F238E27FC236}">
                  <a16:creationId xmlns:a16="http://schemas.microsoft.com/office/drawing/2014/main" id="{E99D918B-B39A-F441-E035-D7F920353785}"/>
                </a:ext>
              </a:extLst>
            </p:cNvPr>
            <p:cNvCxnSpPr>
              <a:stCxn id="55" idx="6"/>
              <a:endCxn id="68" idx="1"/>
            </p:cNvCxnSpPr>
            <p:nvPr/>
          </p:nvCxnSpPr>
          <p:spPr>
            <a:xfrm flipV="1">
              <a:off x="6845437" y="3155921"/>
              <a:ext cx="368275" cy="32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Dikdörtgen 210">
                  <a:extLst>
                    <a:ext uri="{FF2B5EF4-FFF2-40B4-BE49-F238E27FC236}">
                      <a16:creationId xmlns:a16="http://schemas.microsoft.com/office/drawing/2014/main" id="{3BC0FAC7-D075-8A3E-9D2A-9F129CA18D51}"/>
                    </a:ext>
                  </a:extLst>
                </p:cNvPr>
                <p:cNvSpPr/>
                <p:nvPr/>
              </p:nvSpPr>
              <p:spPr>
                <a:xfrm>
                  <a:off x="4015694" y="1667358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0" name="Dikdörtgen 210">
                  <a:extLst>
                    <a:ext uri="{FF2B5EF4-FFF2-40B4-BE49-F238E27FC236}">
                      <a16:creationId xmlns:a16="http://schemas.microsoft.com/office/drawing/2014/main" id="{3BC0FAC7-D075-8A3E-9D2A-9F129CA18D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5694" y="1667358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Dikdörtgen 211">
                  <a:extLst>
                    <a:ext uri="{FF2B5EF4-FFF2-40B4-BE49-F238E27FC236}">
                      <a16:creationId xmlns:a16="http://schemas.microsoft.com/office/drawing/2014/main" id="{B0173360-6DDD-B41E-315B-8DE7B96B0D82}"/>
                    </a:ext>
                  </a:extLst>
                </p:cNvPr>
                <p:cNvSpPr/>
                <p:nvPr/>
              </p:nvSpPr>
              <p:spPr>
                <a:xfrm>
                  <a:off x="4013033" y="290144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1" name="Dikdörtgen 211">
                  <a:extLst>
                    <a:ext uri="{FF2B5EF4-FFF2-40B4-BE49-F238E27FC236}">
                      <a16:creationId xmlns:a16="http://schemas.microsoft.com/office/drawing/2014/main" id="{B0173360-6DDD-B41E-315B-8DE7B96B0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033" y="2901449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Dikdörtgen 212">
                  <a:extLst>
                    <a:ext uri="{FF2B5EF4-FFF2-40B4-BE49-F238E27FC236}">
                      <a16:creationId xmlns:a16="http://schemas.microsoft.com/office/drawing/2014/main" id="{DBE89C27-0509-DC1E-6D4D-A4E50781CE04}"/>
                    </a:ext>
                  </a:extLst>
                </p:cNvPr>
                <p:cNvSpPr/>
                <p:nvPr/>
              </p:nvSpPr>
              <p:spPr>
                <a:xfrm>
                  <a:off x="3998470" y="4961796"/>
                  <a:ext cx="498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" name="Dikdörtgen 212">
                  <a:extLst>
                    <a:ext uri="{FF2B5EF4-FFF2-40B4-BE49-F238E27FC236}">
                      <a16:creationId xmlns:a16="http://schemas.microsoft.com/office/drawing/2014/main" id="{DBE89C27-0509-DC1E-6D4D-A4E50781CE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470" y="4961796"/>
                  <a:ext cx="4988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3DE9B4F-6E5E-DBEE-A9FC-3114600E2B1E}"/>
                </a:ext>
              </a:extLst>
            </p:cNvPr>
            <p:cNvSpPr/>
            <p:nvPr/>
          </p:nvSpPr>
          <p:spPr>
            <a:xfrm>
              <a:off x="4206154" y="3967506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F85CBF4-E4E7-29AC-D3A2-6B7B677547BC}"/>
                </a:ext>
              </a:extLst>
            </p:cNvPr>
            <p:cNvSpPr/>
            <p:nvPr/>
          </p:nvSpPr>
          <p:spPr>
            <a:xfrm>
              <a:off x="4206154" y="4123586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D38ABCF-859E-698F-B347-835E2D05129C}"/>
                </a:ext>
              </a:extLst>
            </p:cNvPr>
            <p:cNvSpPr/>
            <p:nvPr/>
          </p:nvSpPr>
          <p:spPr>
            <a:xfrm>
              <a:off x="4200478" y="4276936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C7CBC7DB-17CF-F472-6DE4-510CFDB22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13" y="2220699"/>
            <a:ext cx="620472" cy="52711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0C56B65-D01D-4CF8-CAC2-A5BE3D110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172" y="2911577"/>
            <a:ext cx="620472" cy="52711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36E5528-22A4-DAC7-0D4B-BECB9604F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856" y="4672110"/>
            <a:ext cx="620472" cy="52711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928E034-1D6C-0D1A-8BD9-2B4A0A935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091" y="3125251"/>
            <a:ext cx="620472" cy="527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E3BBC0-59CB-40E1-2FAE-130D7A0A8598}"/>
                  </a:ext>
                </a:extLst>
              </p:cNvPr>
              <p:cNvSpPr txBox="1"/>
              <p:nvPr/>
            </p:nvSpPr>
            <p:spPr>
              <a:xfrm>
                <a:off x="3930294" y="1408416"/>
                <a:ext cx="700226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E3BBC0-59CB-40E1-2FAE-130D7A0A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94" y="1408416"/>
                <a:ext cx="7002260" cy="1211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EDBF6B-FD6A-EFD2-95EC-9EA2A6E6C0E4}"/>
                  </a:ext>
                </a:extLst>
              </p:cNvPr>
              <p:cNvSpPr txBox="1"/>
              <p:nvPr/>
            </p:nvSpPr>
            <p:spPr>
              <a:xfrm>
                <a:off x="2961884" y="5152264"/>
                <a:ext cx="8416798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EDBF6B-FD6A-EFD2-95EC-9EA2A6E6C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84" y="5152264"/>
                <a:ext cx="8416798" cy="12115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460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</a:p>
        </p:txBody>
      </p:sp>
      <p:pic>
        <p:nvPicPr>
          <p:cNvPr id="4" name="F011F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31" end="515.6235"/>
                </p14:media>
              </p:ext>
            </p:extLst>
          </p:nvPr>
        </p:nvPicPr>
        <p:blipFill rotWithShape="1">
          <a:blip r:embed="rId4"/>
          <a:srcRect l="3196"/>
          <a:stretch/>
        </p:blipFill>
        <p:spPr>
          <a:xfrm>
            <a:off x="35169" y="1198874"/>
            <a:ext cx="6460634" cy="5031439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1151907" y="1083103"/>
            <a:ext cx="64126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Available Optimizer in </a:t>
            </a:r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Keras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Stochastic Gradient Descent (SGD)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Root Mean Square Propagation (</a:t>
            </a:r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RMSProp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Adaptive Gradient Algorithm (</a:t>
            </a:r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AdaGrad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Adaptive Learning Rate (</a:t>
            </a:r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Adadelta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Adaptive Moment Estimation (Adam)+ </a:t>
            </a:r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Adamax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Nadam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RMSProp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 + </a:t>
            </a:r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Nestrov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0" y="6527197"/>
            <a:ext cx="4702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https://rnrahman.com/blog/visualising-stochastic-optimisers/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17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37852 -0.002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1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9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74CF-993B-4D7E-9148-13DABD05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  <a:solidFill>
            <a:srgbClr val="004377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HOW TO INCREASE </a:t>
            </a:r>
            <a:br>
              <a:rPr lang="en-US" dirty="0"/>
            </a:br>
            <a:r>
              <a:rPr lang="en-US" dirty="0"/>
              <a:t>GENERALIZATION ABILITY</a:t>
            </a:r>
          </a:p>
        </p:txBody>
      </p:sp>
    </p:spTree>
    <p:extLst>
      <p:ext uri="{BB962C8B-B14F-4D97-AF65-F5344CB8AC3E}">
        <p14:creationId xmlns:p14="http://schemas.microsoft.com/office/powerpoint/2010/main" val="258789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"/>
            <a:ext cx="9497291" cy="110387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(Prevent Overfitting): </a:t>
            </a:r>
            <a:br>
              <a:rPr lang="en-US" dirty="0"/>
            </a:br>
            <a:r>
              <a:rPr lang="en-US" dirty="0"/>
              <a:t>REGULARIZATION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9" y="1103871"/>
            <a:ext cx="10515600" cy="4311396"/>
          </a:xfrm>
        </p:spPr>
      </p:pic>
      <p:sp>
        <p:nvSpPr>
          <p:cNvPr id="5" name="Dikdörtgen 4"/>
          <p:cNvSpPr/>
          <p:nvPr/>
        </p:nvSpPr>
        <p:spPr>
          <a:xfrm>
            <a:off x="0" y="6475140"/>
            <a:ext cx="70982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https://medium.com/analytics-vidhya/regularization-in-machine-learning-and-deep-learning-f5fa06a3e58a</a:t>
            </a:r>
            <a:endParaRPr lang="en-US" sz="1100" dirty="0"/>
          </a:p>
        </p:txBody>
      </p:sp>
      <p:sp>
        <p:nvSpPr>
          <p:cNvPr id="7" name="Dikdörtgen 6"/>
          <p:cNvSpPr/>
          <p:nvPr/>
        </p:nvSpPr>
        <p:spPr>
          <a:xfrm>
            <a:off x="853699" y="5483538"/>
            <a:ext cx="57673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L1 Regularization: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Lasso Regression</a:t>
            </a:r>
          </a:p>
          <a:p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L2 Regularization: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Ride Regression</a:t>
            </a: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4788256" y="4193930"/>
            <a:ext cx="26464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Appropriate-fitting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1573315" y="4193930"/>
            <a:ext cx="18587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Under-fitting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8660424" y="4193930"/>
            <a:ext cx="180242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1913686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"/>
            <a:ext cx="9458036" cy="110387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(Prevent Overfitting): </a:t>
            </a:r>
            <a:br>
              <a:rPr lang="en-US" dirty="0"/>
            </a:br>
            <a:r>
              <a:rPr lang="en-US" dirty="0"/>
              <a:t>DROPOUT LAYER</a:t>
            </a:r>
          </a:p>
        </p:txBody>
      </p:sp>
      <p:pic>
        <p:nvPicPr>
          <p:cNvPr id="4" name="D7C5D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401.01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460" y="1274618"/>
            <a:ext cx="8206378" cy="4656445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104253" y="6403170"/>
            <a:ext cx="25122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/>
              </a:rPr>
              <a:t>http://primo.ai/index.php?title=Dropout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6499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"/>
            <a:ext cx="9679709" cy="110387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(Prevent Overfitting): </a:t>
            </a:r>
            <a:br>
              <a:rPr lang="en-US" dirty="0"/>
            </a:br>
            <a:r>
              <a:rPr lang="en-US" dirty="0"/>
              <a:t>DROPOUT LAYER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43" y="1229479"/>
            <a:ext cx="6788727" cy="5238393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184727" y="64678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8E4A4A"/>
                </a:solidFill>
                <a:hlinkClick r:id="rId3"/>
              </a:rPr>
              <a:t>Dropout: A Simple Way to Prevent Neural Networks from Overfitting</a:t>
            </a:r>
            <a:endParaRPr lang="en-US" sz="1100" dirty="0"/>
          </a:p>
        </p:txBody>
      </p:sp>
      <p:graphicFrame>
        <p:nvGraphicFramePr>
          <p:cNvPr id="8" name="Tablo 7"/>
          <p:cNvGraphicFramePr>
            <a:graphicFrameLocks noGrp="1"/>
          </p:cNvGraphicFramePr>
          <p:nvPr/>
        </p:nvGraphicFramePr>
        <p:xfrm>
          <a:off x="6871855" y="2392219"/>
          <a:ext cx="515388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597">
                  <a:extLst>
                    <a:ext uri="{9D8B030D-6E8A-4147-A177-3AD203B41FA5}">
                      <a16:colId xmlns:a16="http://schemas.microsoft.com/office/drawing/2014/main" val="2838546557"/>
                    </a:ext>
                  </a:extLst>
                </a:gridCol>
                <a:gridCol w="2325292">
                  <a:extLst>
                    <a:ext uri="{9D8B030D-6E8A-4147-A177-3AD203B41FA5}">
                      <a16:colId xmlns:a16="http://schemas.microsoft.com/office/drawing/2014/main" val="194969838"/>
                    </a:ext>
                  </a:extLst>
                </a:gridCol>
              </a:tblGrid>
              <a:tr h="380465">
                <a:tc>
                  <a:txBody>
                    <a:bodyPr/>
                    <a:lstStyle/>
                    <a:p>
                      <a:r>
                        <a:rPr lang="fr-FR" sz="2400" b="0" dirty="0" err="1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Dataset</a:t>
                      </a:r>
                      <a:r>
                        <a:rPr lang="fr-FR" sz="2400" b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: 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68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MNIST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24936"/>
                  </a:ext>
                </a:extLst>
              </a:tr>
              <a:tr h="380465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Domain: 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68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Vision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149916"/>
                  </a:ext>
                </a:extLst>
              </a:tr>
              <a:tr h="421324">
                <a:tc>
                  <a:txBody>
                    <a:bodyPr/>
                    <a:lstStyle/>
                    <a:p>
                      <a:r>
                        <a:rPr lang="fr-FR" sz="2400" b="0" dirty="0" err="1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Dimensionality</a:t>
                      </a:r>
                      <a:r>
                        <a:rPr lang="fr-FR" sz="2400" b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: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68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(28 × 28 </a:t>
                      </a:r>
                      <a:r>
                        <a:rPr lang="fr-FR" sz="2400" b="0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grayscale</a:t>
                      </a:r>
                      <a:r>
                        <a:rPr lang="fr-FR" sz="24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3841"/>
                  </a:ext>
                </a:extLst>
              </a:tr>
              <a:tr h="380465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Training Size: 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68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60K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287258"/>
                  </a:ext>
                </a:extLst>
              </a:tr>
              <a:tr h="380465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Test Size: </a:t>
                      </a:r>
                      <a:endParaRPr lang="en-US" sz="2400" b="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689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087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21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"/>
            <a:ext cx="9716655" cy="110387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(Prevent Overfitting): </a:t>
            </a:r>
            <a:br>
              <a:rPr lang="en-US" dirty="0"/>
            </a:br>
            <a:r>
              <a:rPr lang="en-US" dirty="0"/>
              <a:t>EARLY STOPPING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7161" b="5595"/>
          <a:stretch/>
        </p:blipFill>
        <p:spPr>
          <a:xfrm>
            <a:off x="1849581" y="1136073"/>
            <a:ext cx="7432965" cy="5225038"/>
          </a:xfrm>
        </p:spPr>
      </p:pic>
      <p:sp>
        <p:nvSpPr>
          <p:cNvPr id="5" name="Metin kutusu 4"/>
          <p:cNvSpPr txBox="1"/>
          <p:nvPr/>
        </p:nvSpPr>
        <p:spPr>
          <a:xfrm rot="16200000">
            <a:off x="753978" y="2930233"/>
            <a:ext cx="182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Cost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5060372" y="6296889"/>
            <a:ext cx="182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Epoch</a:t>
            </a:r>
          </a:p>
        </p:txBody>
      </p:sp>
      <p:sp>
        <p:nvSpPr>
          <p:cNvPr id="7" name="Oval 6"/>
          <p:cNvSpPr/>
          <p:nvPr/>
        </p:nvSpPr>
        <p:spPr>
          <a:xfrm>
            <a:off x="3539836" y="4261364"/>
            <a:ext cx="343574" cy="3244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kdörtgen 7"/>
          <p:cNvSpPr/>
          <p:nvPr/>
        </p:nvSpPr>
        <p:spPr>
          <a:xfrm>
            <a:off x="0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https://machinelearningmastery.com/tensorflow-tutorial-deep-learning-with-tf-keras/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5436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AE6ED-B2B2-4616-8165-2B30E3B25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A47C-718A-F5C4-A8F2-62159766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  <a:solidFill>
            <a:srgbClr val="004377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Residual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73851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roup 1204">
            <a:extLst>
              <a:ext uri="{FF2B5EF4-FFF2-40B4-BE49-F238E27FC236}">
                <a16:creationId xmlns:a16="http://schemas.microsoft.com/office/drawing/2014/main" id="{21AB5AF9-A6C3-126F-CF9E-183BB9847709}"/>
              </a:ext>
            </a:extLst>
          </p:cNvPr>
          <p:cNvGrpSpPr/>
          <p:nvPr/>
        </p:nvGrpSpPr>
        <p:grpSpPr>
          <a:xfrm>
            <a:off x="6637692" y="2221074"/>
            <a:ext cx="4971978" cy="3836429"/>
            <a:chOff x="6637692" y="2221074"/>
            <a:chExt cx="4971978" cy="3836429"/>
          </a:xfrm>
        </p:grpSpPr>
        <p:grpSp>
          <p:nvGrpSpPr>
            <p:cNvPr id="1081" name="Grup 106">
              <a:extLst>
                <a:ext uri="{FF2B5EF4-FFF2-40B4-BE49-F238E27FC236}">
                  <a16:creationId xmlns:a16="http://schemas.microsoft.com/office/drawing/2014/main" id="{DD3CE0D5-B0E6-BE91-E611-00AA741AA6CA}"/>
                </a:ext>
              </a:extLst>
            </p:cNvPr>
            <p:cNvGrpSpPr/>
            <p:nvPr/>
          </p:nvGrpSpPr>
          <p:grpSpPr>
            <a:xfrm>
              <a:off x="7189334" y="2221074"/>
              <a:ext cx="3340682" cy="3836429"/>
              <a:chOff x="4096471" y="1313324"/>
              <a:chExt cx="3466539" cy="3840553"/>
            </a:xfrm>
          </p:grpSpPr>
          <p:cxnSp>
            <p:nvCxnSpPr>
              <p:cNvPr id="1082" name="Düz Ok Bağlayıcısı 107">
                <a:extLst>
                  <a:ext uri="{FF2B5EF4-FFF2-40B4-BE49-F238E27FC236}">
                    <a16:creationId xmlns:a16="http://schemas.microsoft.com/office/drawing/2014/main" id="{EB4103C5-FEC7-FBAD-6967-44E72151EBBB}"/>
                  </a:ext>
                </a:extLst>
              </p:cNvPr>
              <p:cNvCxnSpPr>
                <a:endCxn id="1159" idx="2"/>
              </p:cNvCxnSpPr>
              <p:nvPr/>
            </p:nvCxnSpPr>
            <p:spPr>
              <a:xfrm>
                <a:off x="4109538" y="1656168"/>
                <a:ext cx="1269420" cy="5645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3" name="Düz Ok Bağlayıcısı 108">
                <a:extLst>
                  <a:ext uri="{FF2B5EF4-FFF2-40B4-BE49-F238E27FC236}">
                    <a16:creationId xmlns:a16="http://schemas.microsoft.com/office/drawing/2014/main" id="{0C46332B-B272-B012-4544-CCFC73085A6B}"/>
                  </a:ext>
                </a:extLst>
              </p:cNvPr>
              <p:cNvCxnSpPr>
                <a:endCxn id="1160" idx="2"/>
              </p:cNvCxnSpPr>
              <p:nvPr/>
            </p:nvCxnSpPr>
            <p:spPr>
              <a:xfrm flipV="1">
                <a:off x="4096471" y="2773246"/>
                <a:ext cx="1287711" cy="84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4" name="Düz Ok Bağlayıcısı 109">
                <a:extLst>
                  <a:ext uri="{FF2B5EF4-FFF2-40B4-BE49-F238E27FC236}">
                    <a16:creationId xmlns:a16="http://schemas.microsoft.com/office/drawing/2014/main" id="{179A9AFB-4012-75DC-8C09-8544517C0F7A}"/>
                  </a:ext>
                </a:extLst>
              </p:cNvPr>
              <p:cNvCxnSpPr>
                <a:endCxn id="1158" idx="2"/>
              </p:cNvCxnSpPr>
              <p:nvPr/>
            </p:nvCxnSpPr>
            <p:spPr>
              <a:xfrm flipV="1">
                <a:off x="4109538" y="4215989"/>
                <a:ext cx="1275516" cy="7170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85" name="Grup 110">
                <a:extLst>
                  <a:ext uri="{FF2B5EF4-FFF2-40B4-BE49-F238E27FC236}">
                    <a16:creationId xmlns:a16="http://schemas.microsoft.com/office/drawing/2014/main" id="{CFF0638C-98E9-A459-8155-A278B9FD8D4F}"/>
                  </a:ext>
                </a:extLst>
              </p:cNvPr>
              <p:cNvGrpSpPr/>
              <p:nvPr/>
            </p:nvGrpSpPr>
            <p:grpSpPr>
              <a:xfrm>
                <a:off x="5378958" y="1313324"/>
                <a:ext cx="2184052" cy="3840553"/>
                <a:chOff x="5378958" y="1313324"/>
                <a:chExt cx="2184052" cy="3840553"/>
              </a:xfrm>
            </p:grpSpPr>
            <p:grpSp>
              <p:nvGrpSpPr>
                <p:cNvPr id="1148" name="Grup 173">
                  <a:extLst>
                    <a:ext uri="{FF2B5EF4-FFF2-40B4-BE49-F238E27FC236}">
                      <a16:creationId xmlns:a16="http://schemas.microsoft.com/office/drawing/2014/main" id="{25DAD86E-D940-FF64-78EC-FE7ED8E7A3A0}"/>
                    </a:ext>
                  </a:extLst>
                </p:cNvPr>
                <p:cNvGrpSpPr/>
                <p:nvPr/>
              </p:nvGrpSpPr>
              <p:grpSpPr>
                <a:xfrm>
                  <a:off x="5378958" y="1313324"/>
                  <a:ext cx="2184052" cy="3840553"/>
                  <a:chOff x="6174467" y="1401940"/>
                  <a:chExt cx="2184052" cy="3840553"/>
                </a:xfrm>
              </p:grpSpPr>
              <p:sp>
                <p:nvSpPr>
                  <p:cNvPr id="1158" name="Oval 1157">
                    <a:extLst>
                      <a:ext uri="{FF2B5EF4-FFF2-40B4-BE49-F238E27FC236}">
                        <a16:creationId xmlns:a16="http://schemas.microsoft.com/office/drawing/2014/main" id="{82400BFF-E706-7557-61AC-55CD1AEE9638}"/>
                      </a:ext>
                    </a:extLst>
                  </p:cNvPr>
                  <p:cNvSpPr/>
                  <p:nvPr/>
                </p:nvSpPr>
                <p:spPr>
                  <a:xfrm>
                    <a:off x="6180563" y="4152204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9" name="Oval 1158">
                    <a:extLst>
                      <a:ext uri="{FF2B5EF4-FFF2-40B4-BE49-F238E27FC236}">
                        <a16:creationId xmlns:a16="http://schemas.microsoft.com/office/drawing/2014/main" id="{3E7EC300-31DA-9F53-52E1-D7BD41CC143A}"/>
                      </a:ext>
                    </a:extLst>
                  </p:cNvPr>
                  <p:cNvSpPr/>
                  <p:nvPr/>
                </p:nvSpPr>
                <p:spPr>
                  <a:xfrm>
                    <a:off x="6174467" y="2156908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0" name="Oval 1159">
                    <a:extLst>
                      <a:ext uri="{FF2B5EF4-FFF2-40B4-BE49-F238E27FC236}">
                        <a16:creationId xmlns:a16="http://schemas.microsoft.com/office/drawing/2014/main" id="{AEA8B289-6550-8C0F-29A2-FFBABE4CB898}"/>
                      </a:ext>
                    </a:extLst>
                  </p:cNvPr>
                  <p:cNvSpPr/>
                  <p:nvPr/>
                </p:nvSpPr>
                <p:spPr>
                  <a:xfrm>
                    <a:off x="6179692" y="2709461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1" name="Oval 1160">
                    <a:extLst>
                      <a:ext uri="{FF2B5EF4-FFF2-40B4-BE49-F238E27FC236}">
                        <a16:creationId xmlns:a16="http://schemas.microsoft.com/office/drawing/2014/main" id="{06BF377D-ACC3-5C2A-9B2E-6F3D5C3497D6}"/>
                      </a:ext>
                    </a:extLst>
                  </p:cNvPr>
                  <p:cNvSpPr/>
                  <p:nvPr/>
                </p:nvSpPr>
                <p:spPr>
                  <a:xfrm>
                    <a:off x="6979139" y="1401940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2" name="Oval 1161">
                    <a:extLst>
                      <a:ext uri="{FF2B5EF4-FFF2-40B4-BE49-F238E27FC236}">
                        <a16:creationId xmlns:a16="http://schemas.microsoft.com/office/drawing/2014/main" id="{4D2D7B6F-1016-F3BF-2C82-E93BBF344E82}"/>
                      </a:ext>
                    </a:extLst>
                  </p:cNvPr>
                  <p:cNvSpPr/>
                  <p:nvPr/>
                </p:nvSpPr>
                <p:spPr>
                  <a:xfrm>
                    <a:off x="6984219" y="1885803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3" name="Oval 1162">
                    <a:extLst>
                      <a:ext uri="{FF2B5EF4-FFF2-40B4-BE49-F238E27FC236}">
                        <a16:creationId xmlns:a16="http://schemas.microsoft.com/office/drawing/2014/main" id="{1D0FDDB2-BF55-21EF-40CF-D85B1C3A0C57}"/>
                      </a:ext>
                    </a:extLst>
                  </p:cNvPr>
                  <p:cNvSpPr/>
                  <p:nvPr/>
                </p:nvSpPr>
                <p:spPr>
                  <a:xfrm>
                    <a:off x="6984219" y="2369880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4" name="Oval 1163">
                    <a:extLst>
                      <a:ext uri="{FF2B5EF4-FFF2-40B4-BE49-F238E27FC236}">
                        <a16:creationId xmlns:a16="http://schemas.microsoft.com/office/drawing/2014/main" id="{AF8952F3-9C57-1987-935A-DB8FB726617B}"/>
                      </a:ext>
                    </a:extLst>
                  </p:cNvPr>
                  <p:cNvSpPr/>
                  <p:nvPr/>
                </p:nvSpPr>
                <p:spPr>
                  <a:xfrm>
                    <a:off x="6979139" y="2856903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5" name="Oval 1164">
                    <a:extLst>
                      <a:ext uri="{FF2B5EF4-FFF2-40B4-BE49-F238E27FC236}">
                        <a16:creationId xmlns:a16="http://schemas.microsoft.com/office/drawing/2014/main" id="{7AF59E65-01F8-E4C5-C399-05ED8BE4B4EF}"/>
                      </a:ext>
                    </a:extLst>
                  </p:cNvPr>
                  <p:cNvSpPr/>
                  <p:nvPr/>
                </p:nvSpPr>
                <p:spPr>
                  <a:xfrm>
                    <a:off x="6979139" y="3957089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6" name="Oval 1165">
                    <a:extLst>
                      <a:ext uri="{FF2B5EF4-FFF2-40B4-BE49-F238E27FC236}">
                        <a16:creationId xmlns:a16="http://schemas.microsoft.com/office/drawing/2014/main" id="{E9A7D784-DDC6-3219-BF9C-4F0B23FEF7E7}"/>
                      </a:ext>
                    </a:extLst>
                  </p:cNvPr>
                  <p:cNvSpPr/>
                  <p:nvPr/>
                </p:nvSpPr>
                <p:spPr>
                  <a:xfrm>
                    <a:off x="6979139" y="4447259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7" name="Oval 1166">
                    <a:extLst>
                      <a:ext uri="{FF2B5EF4-FFF2-40B4-BE49-F238E27FC236}">
                        <a16:creationId xmlns:a16="http://schemas.microsoft.com/office/drawing/2014/main" id="{0532ED36-F8F1-777D-8EF9-938562F89D75}"/>
                      </a:ext>
                    </a:extLst>
                  </p:cNvPr>
                  <p:cNvSpPr/>
                  <p:nvPr/>
                </p:nvSpPr>
                <p:spPr>
                  <a:xfrm>
                    <a:off x="6979139" y="4937693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8" name="Oval 1167">
                    <a:extLst>
                      <a:ext uri="{FF2B5EF4-FFF2-40B4-BE49-F238E27FC236}">
                        <a16:creationId xmlns:a16="http://schemas.microsoft.com/office/drawing/2014/main" id="{F5CC873C-9D48-93A7-4D8D-73F90EE7A938}"/>
                      </a:ext>
                    </a:extLst>
                  </p:cNvPr>
                  <p:cNvSpPr/>
                  <p:nvPr/>
                </p:nvSpPr>
                <p:spPr>
                  <a:xfrm>
                    <a:off x="8063879" y="1885368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9" name="Oval 1168">
                    <a:extLst>
                      <a:ext uri="{FF2B5EF4-FFF2-40B4-BE49-F238E27FC236}">
                        <a16:creationId xmlns:a16="http://schemas.microsoft.com/office/drawing/2014/main" id="{1883E225-EC67-91F2-B315-0AFA8EB8D7EF}"/>
                      </a:ext>
                    </a:extLst>
                  </p:cNvPr>
                  <p:cNvSpPr/>
                  <p:nvPr/>
                </p:nvSpPr>
                <p:spPr>
                  <a:xfrm>
                    <a:off x="8063879" y="2369445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0" name="Oval 1169">
                    <a:extLst>
                      <a:ext uri="{FF2B5EF4-FFF2-40B4-BE49-F238E27FC236}">
                        <a16:creationId xmlns:a16="http://schemas.microsoft.com/office/drawing/2014/main" id="{AE8DC89C-89CC-A2F6-CA09-5016BEE947C5}"/>
                      </a:ext>
                    </a:extLst>
                  </p:cNvPr>
                  <p:cNvSpPr/>
                  <p:nvPr/>
                </p:nvSpPr>
                <p:spPr>
                  <a:xfrm>
                    <a:off x="8058799" y="2856468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1" name="Oval 1170">
                    <a:extLst>
                      <a:ext uri="{FF2B5EF4-FFF2-40B4-BE49-F238E27FC236}">
                        <a16:creationId xmlns:a16="http://schemas.microsoft.com/office/drawing/2014/main" id="{15435AEC-53E0-4F38-7CC3-2E402D16B8D0}"/>
                      </a:ext>
                    </a:extLst>
                  </p:cNvPr>
                  <p:cNvSpPr/>
                  <p:nvPr/>
                </p:nvSpPr>
                <p:spPr>
                  <a:xfrm>
                    <a:off x="8058799" y="3956654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2" name="Oval 1171">
                    <a:extLst>
                      <a:ext uri="{FF2B5EF4-FFF2-40B4-BE49-F238E27FC236}">
                        <a16:creationId xmlns:a16="http://schemas.microsoft.com/office/drawing/2014/main" id="{746F97DA-38A9-B4DA-E7C1-CA80455A6843}"/>
                      </a:ext>
                    </a:extLst>
                  </p:cNvPr>
                  <p:cNvSpPr/>
                  <p:nvPr/>
                </p:nvSpPr>
                <p:spPr>
                  <a:xfrm>
                    <a:off x="8058799" y="4446824"/>
                    <a:ext cx="294640" cy="304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49" name="Oval 1148">
                  <a:extLst>
                    <a:ext uri="{FF2B5EF4-FFF2-40B4-BE49-F238E27FC236}">
                      <a16:creationId xmlns:a16="http://schemas.microsoft.com/office/drawing/2014/main" id="{2F482635-F343-3A2B-2BA7-3B96C304D2F9}"/>
                    </a:ext>
                  </a:extLst>
                </p:cNvPr>
                <p:cNvSpPr/>
                <p:nvPr/>
              </p:nvSpPr>
              <p:spPr>
                <a:xfrm>
                  <a:off x="6307962" y="3281377"/>
                  <a:ext cx="62579" cy="690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0" name="Oval 1149">
                  <a:extLst>
                    <a:ext uri="{FF2B5EF4-FFF2-40B4-BE49-F238E27FC236}">
                      <a16:creationId xmlns:a16="http://schemas.microsoft.com/office/drawing/2014/main" id="{21FDC9B8-64AD-F820-D175-9EA2A8911660}"/>
                    </a:ext>
                  </a:extLst>
                </p:cNvPr>
                <p:cNvSpPr/>
                <p:nvPr/>
              </p:nvSpPr>
              <p:spPr>
                <a:xfrm>
                  <a:off x="6307962" y="3437625"/>
                  <a:ext cx="62579" cy="690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1" name="Oval 1150">
                  <a:extLst>
                    <a:ext uri="{FF2B5EF4-FFF2-40B4-BE49-F238E27FC236}">
                      <a16:creationId xmlns:a16="http://schemas.microsoft.com/office/drawing/2014/main" id="{12C7A4A1-3555-A863-3CCE-C41190D6AB69}"/>
                    </a:ext>
                  </a:extLst>
                </p:cNvPr>
                <p:cNvSpPr/>
                <p:nvPr/>
              </p:nvSpPr>
              <p:spPr>
                <a:xfrm>
                  <a:off x="6302072" y="3591139"/>
                  <a:ext cx="62579" cy="690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2" name="Oval 1151">
                  <a:extLst>
                    <a:ext uri="{FF2B5EF4-FFF2-40B4-BE49-F238E27FC236}">
                      <a16:creationId xmlns:a16="http://schemas.microsoft.com/office/drawing/2014/main" id="{A810148B-7719-58BC-E777-B86124D07FE6}"/>
                    </a:ext>
                  </a:extLst>
                </p:cNvPr>
                <p:cNvSpPr/>
                <p:nvPr/>
              </p:nvSpPr>
              <p:spPr>
                <a:xfrm>
                  <a:off x="5481223" y="3275846"/>
                  <a:ext cx="62579" cy="690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3" name="Oval 1152">
                  <a:extLst>
                    <a:ext uri="{FF2B5EF4-FFF2-40B4-BE49-F238E27FC236}">
                      <a16:creationId xmlns:a16="http://schemas.microsoft.com/office/drawing/2014/main" id="{C7E772BC-3BDF-D84D-8F0F-DA5B8A658897}"/>
                    </a:ext>
                  </a:extLst>
                </p:cNvPr>
                <p:cNvSpPr/>
                <p:nvPr/>
              </p:nvSpPr>
              <p:spPr>
                <a:xfrm>
                  <a:off x="5481223" y="3432094"/>
                  <a:ext cx="62579" cy="690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4" name="Oval 1153">
                  <a:extLst>
                    <a:ext uri="{FF2B5EF4-FFF2-40B4-BE49-F238E27FC236}">
                      <a16:creationId xmlns:a16="http://schemas.microsoft.com/office/drawing/2014/main" id="{31DDA1D1-ADBF-CD45-26A5-25C95A1E6FCA}"/>
                    </a:ext>
                  </a:extLst>
                </p:cNvPr>
                <p:cNvSpPr/>
                <p:nvPr/>
              </p:nvSpPr>
              <p:spPr>
                <a:xfrm>
                  <a:off x="5475333" y="3585608"/>
                  <a:ext cx="62579" cy="690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5" name="Oval 1154">
                  <a:extLst>
                    <a:ext uri="{FF2B5EF4-FFF2-40B4-BE49-F238E27FC236}">
                      <a16:creationId xmlns:a16="http://schemas.microsoft.com/office/drawing/2014/main" id="{40076639-652A-A1E0-7A66-BDF05F24C13D}"/>
                    </a:ext>
                  </a:extLst>
                </p:cNvPr>
                <p:cNvSpPr/>
                <p:nvPr/>
              </p:nvSpPr>
              <p:spPr>
                <a:xfrm>
                  <a:off x="7387622" y="3280942"/>
                  <a:ext cx="62579" cy="690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6" name="Oval 1155">
                  <a:extLst>
                    <a:ext uri="{FF2B5EF4-FFF2-40B4-BE49-F238E27FC236}">
                      <a16:creationId xmlns:a16="http://schemas.microsoft.com/office/drawing/2014/main" id="{35DD0B71-D1AC-8BDB-DDB5-7C7C8612AAA1}"/>
                    </a:ext>
                  </a:extLst>
                </p:cNvPr>
                <p:cNvSpPr/>
                <p:nvPr/>
              </p:nvSpPr>
              <p:spPr>
                <a:xfrm>
                  <a:off x="7387622" y="3437190"/>
                  <a:ext cx="62579" cy="690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7" name="Oval 1156">
                  <a:extLst>
                    <a:ext uri="{FF2B5EF4-FFF2-40B4-BE49-F238E27FC236}">
                      <a16:creationId xmlns:a16="http://schemas.microsoft.com/office/drawing/2014/main" id="{EB6F144A-D473-173D-DAF3-8E1B3BF53149}"/>
                    </a:ext>
                  </a:extLst>
                </p:cNvPr>
                <p:cNvSpPr/>
                <p:nvPr/>
              </p:nvSpPr>
              <p:spPr>
                <a:xfrm>
                  <a:off x="7381732" y="3590704"/>
                  <a:ext cx="62579" cy="6904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86" name="Düz Ok Bağlayıcısı 111">
                <a:extLst>
                  <a:ext uri="{FF2B5EF4-FFF2-40B4-BE49-F238E27FC236}">
                    <a16:creationId xmlns:a16="http://schemas.microsoft.com/office/drawing/2014/main" id="{C9A29DE2-902C-4AC1-D154-CDFF36A844C3}"/>
                  </a:ext>
                </a:extLst>
              </p:cNvPr>
              <p:cNvCxnSpPr>
                <a:stCxn id="1159" idx="6"/>
                <a:endCxn id="1161" idx="2"/>
              </p:cNvCxnSpPr>
              <p:nvPr/>
            </p:nvCxnSpPr>
            <p:spPr>
              <a:xfrm flipV="1">
                <a:off x="5673598" y="1465724"/>
                <a:ext cx="510032" cy="7549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7" name="Düz Ok Bağlayıcısı 112">
                <a:extLst>
                  <a:ext uri="{FF2B5EF4-FFF2-40B4-BE49-F238E27FC236}">
                    <a16:creationId xmlns:a16="http://schemas.microsoft.com/office/drawing/2014/main" id="{1D94CFCA-73C3-ABA6-97A0-1E67D6A1E35D}"/>
                  </a:ext>
                </a:extLst>
              </p:cNvPr>
              <p:cNvCxnSpPr>
                <a:stCxn id="1159" idx="6"/>
                <a:endCxn id="1162" idx="2"/>
              </p:cNvCxnSpPr>
              <p:nvPr/>
            </p:nvCxnSpPr>
            <p:spPr>
              <a:xfrm flipV="1">
                <a:off x="5673598" y="1949587"/>
                <a:ext cx="515112" cy="271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8" name="Düz Ok Bağlayıcısı 113">
                <a:extLst>
                  <a:ext uri="{FF2B5EF4-FFF2-40B4-BE49-F238E27FC236}">
                    <a16:creationId xmlns:a16="http://schemas.microsoft.com/office/drawing/2014/main" id="{F29904F3-E285-7D75-432B-C089753CA792}"/>
                  </a:ext>
                </a:extLst>
              </p:cNvPr>
              <p:cNvCxnSpPr>
                <a:stCxn id="1159" idx="6"/>
                <a:endCxn id="1163" idx="2"/>
              </p:cNvCxnSpPr>
              <p:nvPr/>
            </p:nvCxnSpPr>
            <p:spPr>
              <a:xfrm>
                <a:off x="5673598" y="2220692"/>
                <a:ext cx="515112" cy="2129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9" name="Düz Ok Bağlayıcısı 114">
                <a:extLst>
                  <a:ext uri="{FF2B5EF4-FFF2-40B4-BE49-F238E27FC236}">
                    <a16:creationId xmlns:a16="http://schemas.microsoft.com/office/drawing/2014/main" id="{E2EA5F1D-2A5E-A70B-0C5A-F695E089E0A7}"/>
                  </a:ext>
                </a:extLst>
              </p:cNvPr>
              <p:cNvCxnSpPr>
                <a:stCxn id="1159" idx="6"/>
                <a:endCxn id="1164" idx="2"/>
              </p:cNvCxnSpPr>
              <p:nvPr/>
            </p:nvCxnSpPr>
            <p:spPr>
              <a:xfrm>
                <a:off x="5673598" y="2220692"/>
                <a:ext cx="510032" cy="6999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0" name="Düz Ok Bağlayıcısı 115">
                <a:extLst>
                  <a:ext uri="{FF2B5EF4-FFF2-40B4-BE49-F238E27FC236}">
                    <a16:creationId xmlns:a16="http://schemas.microsoft.com/office/drawing/2014/main" id="{38A3E2C9-E57A-A17F-187E-126EB4680E6A}"/>
                  </a:ext>
                </a:extLst>
              </p:cNvPr>
              <p:cNvCxnSpPr>
                <a:stCxn id="1159" idx="6"/>
                <a:endCxn id="1165" idx="2"/>
              </p:cNvCxnSpPr>
              <p:nvPr/>
            </p:nvCxnSpPr>
            <p:spPr>
              <a:xfrm>
                <a:off x="5673598" y="2220692"/>
                <a:ext cx="510032" cy="1800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1" name="Düz Ok Bağlayıcısı 116">
                <a:extLst>
                  <a:ext uri="{FF2B5EF4-FFF2-40B4-BE49-F238E27FC236}">
                    <a16:creationId xmlns:a16="http://schemas.microsoft.com/office/drawing/2014/main" id="{752826D9-2CF5-574E-8018-D0EAC33A035C}"/>
                  </a:ext>
                </a:extLst>
              </p:cNvPr>
              <p:cNvCxnSpPr>
                <a:stCxn id="1159" idx="6"/>
                <a:endCxn id="1166" idx="2"/>
              </p:cNvCxnSpPr>
              <p:nvPr/>
            </p:nvCxnSpPr>
            <p:spPr>
              <a:xfrm>
                <a:off x="5673598" y="2220692"/>
                <a:ext cx="510032" cy="22903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2" name="Düz Ok Bağlayıcısı 117">
                <a:extLst>
                  <a:ext uri="{FF2B5EF4-FFF2-40B4-BE49-F238E27FC236}">
                    <a16:creationId xmlns:a16="http://schemas.microsoft.com/office/drawing/2014/main" id="{B9B5B1A9-C286-4DFB-B0BB-C5617588005F}"/>
                  </a:ext>
                </a:extLst>
              </p:cNvPr>
              <p:cNvCxnSpPr>
                <a:stCxn id="1159" idx="6"/>
                <a:endCxn id="1167" idx="2"/>
              </p:cNvCxnSpPr>
              <p:nvPr/>
            </p:nvCxnSpPr>
            <p:spPr>
              <a:xfrm>
                <a:off x="5673598" y="2220692"/>
                <a:ext cx="510032" cy="27807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3" name="Düz Ok Bağlayıcısı 118">
                <a:extLst>
                  <a:ext uri="{FF2B5EF4-FFF2-40B4-BE49-F238E27FC236}">
                    <a16:creationId xmlns:a16="http://schemas.microsoft.com/office/drawing/2014/main" id="{B07EDF22-4090-BD07-299D-077A1CF797CF}"/>
                  </a:ext>
                </a:extLst>
              </p:cNvPr>
              <p:cNvCxnSpPr>
                <a:stCxn id="1160" idx="6"/>
                <a:endCxn id="1161" idx="2"/>
              </p:cNvCxnSpPr>
              <p:nvPr/>
            </p:nvCxnSpPr>
            <p:spPr>
              <a:xfrm flipV="1">
                <a:off x="5678823" y="1465724"/>
                <a:ext cx="504807" cy="13075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4" name="Düz Ok Bağlayıcısı 119">
                <a:extLst>
                  <a:ext uri="{FF2B5EF4-FFF2-40B4-BE49-F238E27FC236}">
                    <a16:creationId xmlns:a16="http://schemas.microsoft.com/office/drawing/2014/main" id="{CC9787EE-56B1-969A-EF70-B8D90C232855}"/>
                  </a:ext>
                </a:extLst>
              </p:cNvPr>
              <p:cNvCxnSpPr>
                <a:stCxn id="1160" idx="6"/>
                <a:endCxn id="1162" idx="2"/>
              </p:cNvCxnSpPr>
              <p:nvPr/>
            </p:nvCxnSpPr>
            <p:spPr>
              <a:xfrm flipV="1">
                <a:off x="5678823" y="1949587"/>
                <a:ext cx="509887" cy="823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5" name="Düz Ok Bağlayıcısı 120">
                <a:extLst>
                  <a:ext uri="{FF2B5EF4-FFF2-40B4-BE49-F238E27FC236}">
                    <a16:creationId xmlns:a16="http://schemas.microsoft.com/office/drawing/2014/main" id="{478D820F-0AC0-249C-F7CB-3B46EBD0CD44}"/>
                  </a:ext>
                </a:extLst>
              </p:cNvPr>
              <p:cNvCxnSpPr>
                <a:stCxn id="1160" idx="6"/>
                <a:endCxn id="1163" idx="2"/>
              </p:cNvCxnSpPr>
              <p:nvPr/>
            </p:nvCxnSpPr>
            <p:spPr>
              <a:xfrm flipV="1">
                <a:off x="5678823" y="2433664"/>
                <a:ext cx="509887" cy="3395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6" name="Düz Ok Bağlayıcısı 121">
                <a:extLst>
                  <a:ext uri="{FF2B5EF4-FFF2-40B4-BE49-F238E27FC236}">
                    <a16:creationId xmlns:a16="http://schemas.microsoft.com/office/drawing/2014/main" id="{3FA2B6CA-7A2A-C686-E841-07F48428437E}"/>
                  </a:ext>
                </a:extLst>
              </p:cNvPr>
              <p:cNvCxnSpPr>
                <a:stCxn id="1160" idx="6"/>
                <a:endCxn id="1164" idx="2"/>
              </p:cNvCxnSpPr>
              <p:nvPr/>
            </p:nvCxnSpPr>
            <p:spPr>
              <a:xfrm>
                <a:off x="5678823" y="2773245"/>
                <a:ext cx="504807" cy="1474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7" name="Düz Ok Bağlayıcısı 122">
                <a:extLst>
                  <a:ext uri="{FF2B5EF4-FFF2-40B4-BE49-F238E27FC236}">
                    <a16:creationId xmlns:a16="http://schemas.microsoft.com/office/drawing/2014/main" id="{440B919E-01CC-DC5D-FDF8-8D687F5DED34}"/>
                  </a:ext>
                </a:extLst>
              </p:cNvPr>
              <p:cNvCxnSpPr>
                <a:stCxn id="1160" idx="6"/>
                <a:endCxn id="1165" idx="2"/>
              </p:cNvCxnSpPr>
              <p:nvPr/>
            </p:nvCxnSpPr>
            <p:spPr>
              <a:xfrm>
                <a:off x="5678823" y="2773245"/>
                <a:ext cx="504807" cy="12476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8" name="Düz Ok Bağlayıcısı 123">
                <a:extLst>
                  <a:ext uri="{FF2B5EF4-FFF2-40B4-BE49-F238E27FC236}">
                    <a16:creationId xmlns:a16="http://schemas.microsoft.com/office/drawing/2014/main" id="{550E6542-4026-BBEB-47C0-1839F1A4C3E5}"/>
                  </a:ext>
                </a:extLst>
              </p:cNvPr>
              <p:cNvCxnSpPr>
                <a:stCxn id="1160" idx="6"/>
                <a:endCxn id="1166" idx="2"/>
              </p:cNvCxnSpPr>
              <p:nvPr/>
            </p:nvCxnSpPr>
            <p:spPr>
              <a:xfrm>
                <a:off x="5678823" y="2773245"/>
                <a:ext cx="504807" cy="1737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9" name="Düz Ok Bağlayıcısı 124">
                <a:extLst>
                  <a:ext uri="{FF2B5EF4-FFF2-40B4-BE49-F238E27FC236}">
                    <a16:creationId xmlns:a16="http://schemas.microsoft.com/office/drawing/2014/main" id="{95256AA3-F26B-7D38-F719-B1AAD0522577}"/>
                  </a:ext>
                </a:extLst>
              </p:cNvPr>
              <p:cNvCxnSpPr>
                <a:stCxn id="1160" idx="6"/>
                <a:endCxn id="1167" idx="2"/>
              </p:cNvCxnSpPr>
              <p:nvPr/>
            </p:nvCxnSpPr>
            <p:spPr>
              <a:xfrm>
                <a:off x="5678823" y="2773245"/>
                <a:ext cx="504807" cy="2228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0" name="Düz Ok Bağlayıcısı 125">
                <a:extLst>
                  <a:ext uri="{FF2B5EF4-FFF2-40B4-BE49-F238E27FC236}">
                    <a16:creationId xmlns:a16="http://schemas.microsoft.com/office/drawing/2014/main" id="{CD35E1B6-954A-932D-D9BA-CD7983BF22DB}"/>
                  </a:ext>
                </a:extLst>
              </p:cNvPr>
              <p:cNvCxnSpPr>
                <a:stCxn id="1158" idx="6"/>
                <a:endCxn id="1167" idx="2"/>
              </p:cNvCxnSpPr>
              <p:nvPr/>
            </p:nvCxnSpPr>
            <p:spPr>
              <a:xfrm>
                <a:off x="5679694" y="4215988"/>
                <a:ext cx="503936" cy="7854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1" name="Düz Ok Bağlayıcısı 126">
                <a:extLst>
                  <a:ext uri="{FF2B5EF4-FFF2-40B4-BE49-F238E27FC236}">
                    <a16:creationId xmlns:a16="http://schemas.microsoft.com/office/drawing/2014/main" id="{6DDA071F-2C0B-2400-0552-A77F78A740EC}"/>
                  </a:ext>
                </a:extLst>
              </p:cNvPr>
              <p:cNvCxnSpPr>
                <a:stCxn id="1158" idx="6"/>
                <a:endCxn id="1166" idx="2"/>
              </p:cNvCxnSpPr>
              <p:nvPr/>
            </p:nvCxnSpPr>
            <p:spPr>
              <a:xfrm>
                <a:off x="5679694" y="4215988"/>
                <a:ext cx="503936" cy="2950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2" name="Düz Ok Bağlayıcısı 127">
                <a:extLst>
                  <a:ext uri="{FF2B5EF4-FFF2-40B4-BE49-F238E27FC236}">
                    <a16:creationId xmlns:a16="http://schemas.microsoft.com/office/drawing/2014/main" id="{C2C0DBDE-3508-F326-D5A0-D4F012EDF28C}"/>
                  </a:ext>
                </a:extLst>
              </p:cNvPr>
              <p:cNvCxnSpPr>
                <a:stCxn id="1158" idx="6"/>
                <a:endCxn id="1165" idx="2"/>
              </p:cNvCxnSpPr>
              <p:nvPr/>
            </p:nvCxnSpPr>
            <p:spPr>
              <a:xfrm flipV="1">
                <a:off x="5679694" y="4020873"/>
                <a:ext cx="503936" cy="1951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3" name="Düz Ok Bağlayıcısı 128">
                <a:extLst>
                  <a:ext uri="{FF2B5EF4-FFF2-40B4-BE49-F238E27FC236}">
                    <a16:creationId xmlns:a16="http://schemas.microsoft.com/office/drawing/2014/main" id="{6839B38A-48F5-BD0F-3B4B-55F41AE89D17}"/>
                  </a:ext>
                </a:extLst>
              </p:cNvPr>
              <p:cNvCxnSpPr>
                <a:stCxn id="1158" idx="6"/>
                <a:endCxn id="1164" idx="2"/>
              </p:cNvCxnSpPr>
              <p:nvPr/>
            </p:nvCxnSpPr>
            <p:spPr>
              <a:xfrm flipV="1">
                <a:off x="5679694" y="2920687"/>
                <a:ext cx="503936" cy="12953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4" name="Düz Ok Bağlayıcısı 129">
                <a:extLst>
                  <a:ext uri="{FF2B5EF4-FFF2-40B4-BE49-F238E27FC236}">
                    <a16:creationId xmlns:a16="http://schemas.microsoft.com/office/drawing/2014/main" id="{53EC48F3-D109-B38A-8F69-1D8B68E6B884}"/>
                  </a:ext>
                </a:extLst>
              </p:cNvPr>
              <p:cNvCxnSpPr>
                <a:stCxn id="1158" idx="6"/>
                <a:endCxn id="1163" idx="2"/>
              </p:cNvCxnSpPr>
              <p:nvPr/>
            </p:nvCxnSpPr>
            <p:spPr>
              <a:xfrm flipV="1">
                <a:off x="5679694" y="2433664"/>
                <a:ext cx="509016" cy="1782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5" name="Düz Ok Bağlayıcısı 130">
                <a:extLst>
                  <a:ext uri="{FF2B5EF4-FFF2-40B4-BE49-F238E27FC236}">
                    <a16:creationId xmlns:a16="http://schemas.microsoft.com/office/drawing/2014/main" id="{485A4B4D-3FC3-BAB2-A17C-A61B7A141E3F}"/>
                  </a:ext>
                </a:extLst>
              </p:cNvPr>
              <p:cNvCxnSpPr>
                <a:stCxn id="1158" idx="6"/>
                <a:endCxn id="1162" idx="2"/>
              </p:cNvCxnSpPr>
              <p:nvPr/>
            </p:nvCxnSpPr>
            <p:spPr>
              <a:xfrm flipV="1">
                <a:off x="5679694" y="1949587"/>
                <a:ext cx="509016" cy="22664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6" name="Düz Ok Bağlayıcısı 131">
                <a:extLst>
                  <a:ext uri="{FF2B5EF4-FFF2-40B4-BE49-F238E27FC236}">
                    <a16:creationId xmlns:a16="http://schemas.microsoft.com/office/drawing/2014/main" id="{C3B52150-9ED3-9F3B-FFB3-321A66E8DDC7}"/>
                  </a:ext>
                </a:extLst>
              </p:cNvPr>
              <p:cNvCxnSpPr>
                <a:stCxn id="1158" idx="6"/>
                <a:endCxn id="1161" idx="2"/>
              </p:cNvCxnSpPr>
              <p:nvPr/>
            </p:nvCxnSpPr>
            <p:spPr>
              <a:xfrm flipV="1">
                <a:off x="5679694" y="1465724"/>
                <a:ext cx="503936" cy="27502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7" name="Düz Ok Bağlayıcısı 132">
                <a:extLst>
                  <a:ext uri="{FF2B5EF4-FFF2-40B4-BE49-F238E27FC236}">
                    <a16:creationId xmlns:a16="http://schemas.microsoft.com/office/drawing/2014/main" id="{C954272B-6228-1944-2158-F01B97B744C9}"/>
                  </a:ext>
                </a:extLst>
              </p:cNvPr>
              <p:cNvCxnSpPr>
                <a:stCxn id="1161" idx="6"/>
                <a:endCxn id="1168" idx="2"/>
              </p:cNvCxnSpPr>
              <p:nvPr/>
            </p:nvCxnSpPr>
            <p:spPr>
              <a:xfrm>
                <a:off x="6478270" y="1465724"/>
                <a:ext cx="790100" cy="4834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8" name="Düz Ok Bağlayıcısı 133">
                <a:extLst>
                  <a:ext uri="{FF2B5EF4-FFF2-40B4-BE49-F238E27FC236}">
                    <a16:creationId xmlns:a16="http://schemas.microsoft.com/office/drawing/2014/main" id="{E3DE479B-0E64-BB01-BF4E-D93D7BFBEA3A}"/>
                  </a:ext>
                </a:extLst>
              </p:cNvPr>
              <p:cNvCxnSpPr>
                <a:stCxn id="1161" idx="6"/>
                <a:endCxn id="1169" idx="2"/>
              </p:cNvCxnSpPr>
              <p:nvPr/>
            </p:nvCxnSpPr>
            <p:spPr>
              <a:xfrm>
                <a:off x="6478270" y="1465724"/>
                <a:ext cx="790100" cy="9675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9" name="Düz Ok Bağlayıcısı 134">
                <a:extLst>
                  <a:ext uri="{FF2B5EF4-FFF2-40B4-BE49-F238E27FC236}">
                    <a16:creationId xmlns:a16="http://schemas.microsoft.com/office/drawing/2014/main" id="{9587C52E-D062-46ED-2067-7C143BFA0C7E}"/>
                  </a:ext>
                </a:extLst>
              </p:cNvPr>
              <p:cNvCxnSpPr>
                <a:stCxn id="1161" idx="6"/>
                <a:endCxn id="1170" idx="2"/>
              </p:cNvCxnSpPr>
              <p:nvPr/>
            </p:nvCxnSpPr>
            <p:spPr>
              <a:xfrm>
                <a:off x="6478270" y="1465724"/>
                <a:ext cx="785020" cy="14545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0" name="Düz Ok Bağlayıcısı 135">
                <a:extLst>
                  <a:ext uri="{FF2B5EF4-FFF2-40B4-BE49-F238E27FC236}">
                    <a16:creationId xmlns:a16="http://schemas.microsoft.com/office/drawing/2014/main" id="{5AE09725-7769-C369-E681-DB66EEAD44C8}"/>
                  </a:ext>
                </a:extLst>
              </p:cNvPr>
              <p:cNvCxnSpPr>
                <a:stCxn id="1161" idx="6"/>
                <a:endCxn id="1171" idx="2"/>
              </p:cNvCxnSpPr>
              <p:nvPr/>
            </p:nvCxnSpPr>
            <p:spPr>
              <a:xfrm>
                <a:off x="6478270" y="1465724"/>
                <a:ext cx="785020" cy="2554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1" name="Düz Ok Bağlayıcısı 136">
                <a:extLst>
                  <a:ext uri="{FF2B5EF4-FFF2-40B4-BE49-F238E27FC236}">
                    <a16:creationId xmlns:a16="http://schemas.microsoft.com/office/drawing/2014/main" id="{00F416C6-B47E-88F5-0166-39DA5D8C02AE}"/>
                  </a:ext>
                </a:extLst>
              </p:cNvPr>
              <p:cNvCxnSpPr>
                <a:stCxn id="1161" idx="6"/>
                <a:endCxn id="1172" idx="2"/>
              </p:cNvCxnSpPr>
              <p:nvPr/>
            </p:nvCxnSpPr>
            <p:spPr>
              <a:xfrm>
                <a:off x="6478270" y="1465724"/>
                <a:ext cx="785020" cy="30448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2" name="Düz Ok Bağlayıcısı 137">
                <a:extLst>
                  <a:ext uri="{FF2B5EF4-FFF2-40B4-BE49-F238E27FC236}">
                    <a16:creationId xmlns:a16="http://schemas.microsoft.com/office/drawing/2014/main" id="{65548096-EC1C-294D-9D85-B19A95CC278D}"/>
                  </a:ext>
                </a:extLst>
              </p:cNvPr>
              <p:cNvCxnSpPr>
                <a:stCxn id="1162" idx="6"/>
                <a:endCxn id="1168" idx="2"/>
              </p:cNvCxnSpPr>
              <p:nvPr/>
            </p:nvCxnSpPr>
            <p:spPr>
              <a:xfrm flipV="1">
                <a:off x="6483350" y="1949152"/>
                <a:ext cx="785020" cy="4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3" name="Düz Ok Bağlayıcısı 138">
                <a:extLst>
                  <a:ext uri="{FF2B5EF4-FFF2-40B4-BE49-F238E27FC236}">
                    <a16:creationId xmlns:a16="http://schemas.microsoft.com/office/drawing/2014/main" id="{BEB58BE4-1D4B-E801-AC36-829488806C53}"/>
                  </a:ext>
                </a:extLst>
              </p:cNvPr>
              <p:cNvCxnSpPr>
                <a:stCxn id="1162" idx="6"/>
                <a:endCxn id="1170" idx="2"/>
              </p:cNvCxnSpPr>
              <p:nvPr/>
            </p:nvCxnSpPr>
            <p:spPr>
              <a:xfrm>
                <a:off x="6483350" y="1949587"/>
                <a:ext cx="779940" cy="970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4" name="Düz Ok Bağlayıcısı 139">
                <a:extLst>
                  <a:ext uri="{FF2B5EF4-FFF2-40B4-BE49-F238E27FC236}">
                    <a16:creationId xmlns:a16="http://schemas.microsoft.com/office/drawing/2014/main" id="{F3C65B93-3508-6BA9-3F6F-AF03FCDE35AB}"/>
                  </a:ext>
                </a:extLst>
              </p:cNvPr>
              <p:cNvCxnSpPr>
                <a:stCxn id="1162" idx="6"/>
                <a:endCxn id="1169" idx="2"/>
              </p:cNvCxnSpPr>
              <p:nvPr/>
            </p:nvCxnSpPr>
            <p:spPr>
              <a:xfrm>
                <a:off x="6483350" y="1949587"/>
                <a:ext cx="785020" cy="483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5" name="Düz Ok Bağlayıcısı 140">
                <a:extLst>
                  <a:ext uri="{FF2B5EF4-FFF2-40B4-BE49-F238E27FC236}">
                    <a16:creationId xmlns:a16="http://schemas.microsoft.com/office/drawing/2014/main" id="{0B73C46A-92D0-656F-28C3-D213B559BA8D}"/>
                  </a:ext>
                </a:extLst>
              </p:cNvPr>
              <p:cNvCxnSpPr>
                <a:stCxn id="1162" idx="6"/>
                <a:endCxn id="1171" idx="2"/>
              </p:cNvCxnSpPr>
              <p:nvPr/>
            </p:nvCxnSpPr>
            <p:spPr>
              <a:xfrm>
                <a:off x="6483350" y="1949587"/>
                <a:ext cx="779940" cy="20708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6" name="Düz Ok Bağlayıcısı 141">
                <a:extLst>
                  <a:ext uri="{FF2B5EF4-FFF2-40B4-BE49-F238E27FC236}">
                    <a16:creationId xmlns:a16="http://schemas.microsoft.com/office/drawing/2014/main" id="{1BAF6840-EA64-F88D-7AC3-16CDFD5509AA}"/>
                  </a:ext>
                </a:extLst>
              </p:cNvPr>
              <p:cNvCxnSpPr>
                <a:stCxn id="1162" idx="6"/>
                <a:endCxn id="1172" idx="2"/>
              </p:cNvCxnSpPr>
              <p:nvPr/>
            </p:nvCxnSpPr>
            <p:spPr>
              <a:xfrm>
                <a:off x="6483350" y="1949587"/>
                <a:ext cx="779940" cy="2561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7" name="Düz Ok Bağlayıcısı 142">
                <a:extLst>
                  <a:ext uri="{FF2B5EF4-FFF2-40B4-BE49-F238E27FC236}">
                    <a16:creationId xmlns:a16="http://schemas.microsoft.com/office/drawing/2014/main" id="{2B6A19E0-54AF-D334-29F5-B09FC922C7C6}"/>
                  </a:ext>
                </a:extLst>
              </p:cNvPr>
              <p:cNvCxnSpPr>
                <a:stCxn id="1163" idx="6"/>
                <a:endCxn id="1171" idx="2"/>
              </p:cNvCxnSpPr>
              <p:nvPr/>
            </p:nvCxnSpPr>
            <p:spPr>
              <a:xfrm>
                <a:off x="6483350" y="2433664"/>
                <a:ext cx="779940" cy="15867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8" name="Düz Ok Bağlayıcısı 143">
                <a:extLst>
                  <a:ext uri="{FF2B5EF4-FFF2-40B4-BE49-F238E27FC236}">
                    <a16:creationId xmlns:a16="http://schemas.microsoft.com/office/drawing/2014/main" id="{97E58B46-44BA-2EC4-44D8-89E826600DA5}"/>
                  </a:ext>
                </a:extLst>
              </p:cNvPr>
              <p:cNvCxnSpPr>
                <a:stCxn id="1163" idx="6"/>
                <a:endCxn id="1169" idx="2"/>
              </p:cNvCxnSpPr>
              <p:nvPr/>
            </p:nvCxnSpPr>
            <p:spPr>
              <a:xfrm flipV="1">
                <a:off x="6483350" y="2433229"/>
                <a:ext cx="785020" cy="4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9" name="Düz Ok Bağlayıcısı 144">
                <a:extLst>
                  <a:ext uri="{FF2B5EF4-FFF2-40B4-BE49-F238E27FC236}">
                    <a16:creationId xmlns:a16="http://schemas.microsoft.com/office/drawing/2014/main" id="{6DB99A82-0B5E-24E7-A297-F3FCB6D81996}"/>
                  </a:ext>
                </a:extLst>
              </p:cNvPr>
              <p:cNvCxnSpPr>
                <a:stCxn id="1163" idx="6"/>
                <a:endCxn id="1168" idx="2"/>
              </p:cNvCxnSpPr>
              <p:nvPr/>
            </p:nvCxnSpPr>
            <p:spPr>
              <a:xfrm flipV="1">
                <a:off x="6483350" y="1949152"/>
                <a:ext cx="785020" cy="4845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0" name="Düz Ok Bağlayıcısı 145">
                <a:extLst>
                  <a:ext uri="{FF2B5EF4-FFF2-40B4-BE49-F238E27FC236}">
                    <a16:creationId xmlns:a16="http://schemas.microsoft.com/office/drawing/2014/main" id="{8FA9A0D8-3405-F56D-DC74-116CA41727F8}"/>
                  </a:ext>
                </a:extLst>
              </p:cNvPr>
              <p:cNvCxnSpPr>
                <a:stCxn id="1164" idx="6"/>
                <a:endCxn id="1168" idx="2"/>
              </p:cNvCxnSpPr>
              <p:nvPr/>
            </p:nvCxnSpPr>
            <p:spPr>
              <a:xfrm flipV="1">
                <a:off x="6478270" y="1949152"/>
                <a:ext cx="790100" cy="9715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1" name="Düz Ok Bağlayıcısı 146">
                <a:extLst>
                  <a:ext uri="{FF2B5EF4-FFF2-40B4-BE49-F238E27FC236}">
                    <a16:creationId xmlns:a16="http://schemas.microsoft.com/office/drawing/2014/main" id="{9E98B07A-4F9C-CBFF-5A02-99428DB07C75}"/>
                  </a:ext>
                </a:extLst>
              </p:cNvPr>
              <p:cNvCxnSpPr>
                <a:stCxn id="1165" idx="6"/>
                <a:endCxn id="1171" idx="2"/>
              </p:cNvCxnSpPr>
              <p:nvPr/>
            </p:nvCxnSpPr>
            <p:spPr>
              <a:xfrm flipV="1">
                <a:off x="6478270" y="4020438"/>
                <a:ext cx="785020" cy="4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2" name="Düz Ok Bağlayıcısı 147">
                <a:extLst>
                  <a:ext uri="{FF2B5EF4-FFF2-40B4-BE49-F238E27FC236}">
                    <a16:creationId xmlns:a16="http://schemas.microsoft.com/office/drawing/2014/main" id="{5650A32A-18B8-AFB2-FF85-CCC1B07D3DCE}"/>
                  </a:ext>
                </a:extLst>
              </p:cNvPr>
              <p:cNvCxnSpPr>
                <a:stCxn id="1163" idx="6"/>
                <a:endCxn id="1172" idx="2"/>
              </p:cNvCxnSpPr>
              <p:nvPr/>
            </p:nvCxnSpPr>
            <p:spPr>
              <a:xfrm>
                <a:off x="6483350" y="2433664"/>
                <a:ext cx="779940" cy="20769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3" name="Düz Ok Bağlayıcısı 148">
                <a:extLst>
                  <a:ext uri="{FF2B5EF4-FFF2-40B4-BE49-F238E27FC236}">
                    <a16:creationId xmlns:a16="http://schemas.microsoft.com/office/drawing/2014/main" id="{4E2ECF0D-8471-B705-5F71-1CD034035B18}"/>
                  </a:ext>
                </a:extLst>
              </p:cNvPr>
              <p:cNvCxnSpPr>
                <a:stCxn id="1163" idx="6"/>
                <a:endCxn id="1170" idx="2"/>
              </p:cNvCxnSpPr>
              <p:nvPr/>
            </p:nvCxnSpPr>
            <p:spPr>
              <a:xfrm>
                <a:off x="6483350" y="2433664"/>
                <a:ext cx="779940" cy="4865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4" name="Düz Ok Bağlayıcısı 149">
                <a:extLst>
                  <a:ext uri="{FF2B5EF4-FFF2-40B4-BE49-F238E27FC236}">
                    <a16:creationId xmlns:a16="http://schemas.microsoft.com/office/drawing/2014/main" id="{CF1CA060-31ED-1757-6FBA-B04B6895AA94}"/>
                  </a:ext>
                </a:extLst>
              </p:cNvPr>
              <p:cNvCxnSpPr>
                <a:stCxn id="1165" idx="6"/>
                <a:endCxn id="1169" idx="2"/>
              </p:cNvCxnSpPr>
              <p:nvPr/>
            </p:nvCxnSpPr>
            <p:spPr>
              <a:xfrm flipV="1">
                <a:off x="6478270" y="2433229"/>
                <a:ext cx="790100" cy="15876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5" name="Düz Ok Bağlayıcısı 150">
                <a:extLst>
                  <a:ext uri="{FF2B5EF4-FFF2-40B4-BE49-F238E27FC236}">
                    <a16:creationId xmlns:a16="http://schemas.microsoft.com/office/drawing/2014/main" id="{F3EAD8FD-D373-AE67-A2B8-94BAD1F3A7B4}"/>
                  </a:ext>
                </a:extLst>
              </p:cNvPr>
              <p:cNvCxnSpPr>
                <a:stCxn id="1165" idx="6"/>
                <a:endCxn id="1170" idx="2"/>
              </p:cNvCxnSpPr>
              <p:nvPr/>
            </p:nvCxnSpPr>
            <p:spPr>
              <a:xfrm flipV="1">
                <a:off x="6478270" y="2920252"/>
                <a:ext cx="785020" cy="11006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6" name="Düz Ok Bağlayıcısı 151">
                <a:extLst>
                  <a:ext uri="{FF2B5EF4-FFF2-40B4-BE49-F238E27FC236}">
                    <a16:creationId xmlns:a16="http://schemas.microsoft.com/office/drawing/2014/main" id="{0C44C6F3-FD73-2AC1-B36A-80D3182E289B}"/>
                  </a:ext>
                </a:extLst>
              </p:cNvPr>
              <p:cNvCxnSpPr>
                <a:stCxn id="1164" idx="6"/>
                <a:endCxn id="1169" idx="2"/>
              </p:cNvCxnSpPr>
              <p:nvPr/>
            </p:nvCxnSpPr>
            <p:spPr>
              <a:xfrm flipV="1">
                <a:off x="6478270" y="2433229"/>
                <a:ext cx="790100" cy="4874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7" name="Düz Ok Bağlayıcısı 152">
                <a:extLst>
                  <a:ext uri="{FF2B5EF4-FFF2-40B4-BE49-F238E27FC236}">
                    <a16:creationId xmlns:a16="http://schemas.microsoft.com/office/drawing/2014/main" id="{67FCA3B7-B8BA-7F7D-7E99-8CA71771FA5C}"/>
                  </a:ext>
                </a:extLst>
              </p:cNvPr>
              <p:cNvCxnSpPr>
                <a:stCxn id="1164" idx="6"/>
                <a:endCxn id="1172" idx="2"/>
              </p:cNvCxnSpPr>
              <p:nvPr/>
            </p:nvCxnSpPr>
            <p:spPr>
              <a:xfrm>
                <a:off x="6478270" y="2920687"/>
                <a:ext cx="785020" cy="15899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8" name="Düz Ok Bağlayıcısı 153">
                <a:extLst>
                  <a:ext uri="{FF2B5EF4-FFF2-40B4-BE49-F238E27FC236}">
                    <a16:creationId xmlns:a16="http://schemas.microsoft.com/office/drawing/2014/main" id="{89A982E6-AEC6-4B56-B33A-588757DB2BF2}"/>
                  </a:ext>
                </a:extLst>
              </p:cNvPr>
              <p:cNvCxnSpPr>
                <a:stCxn id="1164" idx="6"/>
                <a:endCxn id="1170" idx="2"/>
              </p:cNvCxnSpPr>
              <p:nvPr/>
            </p:nvCxnSpPr>
            <p:spPr>
              <a:xfrm flipV="1">
                <a:off x="6478270" y="2920252"/>
                <a:ext cx="785020" cy="4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9" name="Düz Ok Bağlayıcısı 154">
                <a:extLst>
                  <a:ext uri="{FF2B5EF4-FFF2-40B4-BE49-F238E27FC236}">
                    <a16:creationId xmlns:a16="http://schemas.microsoft.com/office/drawing/2014/main" id="{4D8B55BB-DCF7-8FF5-DEBE-DC06B9844D1C}"/>
                  </a:ext>
                </a:extLst>
              </p:cNvPr>
              <p:cNvCxnSpPr>
                <a:stCxn id="1165" idx="6"/>
                <a:endCxn id="1168" idx="2"/>
              </p:cNvCxnSpPr>
              <p:nvPr/>
            </p:nvCxnSpPr>
            <p:spPr>
              <a:xfrm flipV="1">
                <a:off x="6478270" y="1949152"/>
                <a:ext cx="790100" cy="20717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0" name="Düz Ok Bağlayıcısı 155">
                <a:extLst>
                  <a:ext uri="{FF2B5EF4-FFF2-40B4-BE49-F238E27FC236}">
                    <a16:creationId xmlns:a16="http://schemas.microsoft.com/office/drawing/2014/main" id="{568B6E3B-E2E8-D86A-503D-77C3F3584D6C}"/>
                  </a:ext>
                </a:extLst>
              </p:cNvPr>
              <p:cNvCxnSpPr>
                <a:stCxn id="1164" idx="6"/>
                <a:endCxn id="1171" idx="2"/>
              </p:cNvCxnSpPr>
              <p:nvPr/>
            </p:nvCxnSpPr>
            <p:spPr>
              <a:xfrm>
                <a:off x="6478270" y="2920687"/>
                <a:ext cx="785020" cy="10997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1" name="Düz Ok Bağlayıcısı 156">
                <a:extLst>
                  <a:ext uri="{FF2B5EF4-FFF2-40B4-BE49-F238E27FC236}">
                    <a16:creationId xmlns:a16="http://schemas.microsoft.com/office/drawing/2014/main" id="{30FE9B56-33C7-641B-D115-1A2EBC63076A}"/>
                  </a:ext>
                </a:extLst>
              </p:cNvPr>
              <p:cNvCxnSpPr>
                <a:stCxn id="1166" idx="6"/>
                <a:endCxn id="1168" idx="2"/>
              </p:cNvCxnSpPr>
              <p:nvPr/>
            </p:nvCxnSpPr>
            <p:spPr>
              <a:xfrm flipV="1">
                <a:off x="6478270" y="1949152"/>
                <a:ext cx="790100" cy="2561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2" name="Düz Ok Bağlayıcısı 157">
                <a:extLst>
                  <a:ext uri="{FF2B5EF4-FFF2-40B4-BE49-F238E27FC236}">
                    <a16:creationId xmlns:a16="http://schemas.microsoft.com/office/drawing/2014/main" id="{0740EE35-178F-DADB-F77E-E02025B93820}"/>
                  </a:ext>
                </a:extLst>
              </p:cNvPr>
              <p:cNvCxnSpPr>
                <a:stCxn id="1166" idx="6"/>
                <a:endCxn id="1169" idx="2"/>
              </p:cNvCxnSpPr>
              <p:nvPr/>
            </p:nvCxnSpPr>
            <p:spPr>
              <a:xfrm flipV="1">
                <a:off x="6478270" y="2433229"/>
                <a:ext cx="790100" cy="2077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3" name="Düz Ok Bağlayıcısı 158">
                <a:extLst>
                  <a:ext uri="{FF2B5EF4-FFF2-40B4-BE49-F238E27FC236}">
                    <a16:creationId xmlns:a16="http://schemas.microsoft.com/office/drawing/2014/main" id="{A16EDA42-BF21-B890-4088-C24246B476FD}"/>
                  </a:ext>
                </a:extLst>
              </p:cNvPr>
              <p:cNvCxnSpPr>
                <a:stCxn id="1165" idx="6"/>
                <a:endCxn id="1172" idx="2"/>
              </p:cNvCxnSpPr>
              <p:nvPr/>
            </p:nvCxnSpPr>
            <p:spPr>
              <a:xfrm>
                <a:off x="6478270" y="4020873"/>
                <a:ext cx="785020" cy="4897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4" name="Düz Ok Bağlayıcısı 159">
                <a:extLst>
                  <a:ext uri="{FF2B5EF4-FFF2-40B4-BE49-F238E27FC236}">
                    <a16:creationId xmlns:a16="http://schemas.microsoft.com/office/drawing/2014/main" id="{04EC65FB-EA62-767A-16F5-6B0050408251}"/>
                  </a:ext>
                </a:extLst>
              </p:cNvPr>
              <p:cNvCxnSpPr>
                <a:stCxn id="1166" idx="6"/>
                <a:endCxn id="1172" idx="2"/>
              </p:cNvCxnSpPr>
              <p:nvPr/>
            </p:nvCxnSpPr>
            <p:spPr>
              <a:xfrm flipV="1">
                <a:off x="6478270" y="4510608"/>
                <a:ext cx="785020" cy="4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5" name="Düz Ok Bağlayıcısı 160">
                <a:extLst>
                  <a:ext uri="{FF2B5EF4-FFF2-40B4-BE49-F238E27FC236}">
                    <a16:creationId xmlns:a16="http://schemas.microsoft.com/office/drawing/2014/main" id="{EBF9D60F-38C9-6355-BCF4-E477A773B584}"/>
                  </a:ext>
                </a:extLst>
              </p:cNvPr>
              <p:cNvCxnSpPr>
                <a:stCxn id="1167" idx="6"/>
                <a:endCxn id="1169" idx="2"/>
              </p:cNvCxnSpPr>
              <p:nvPr/>
            </p:nvCxnSpPr>
            <p:spPr>
              <a:xfrm flipV="1">
                <a:off x="6478270" y="2433229"/>
                <a:ext cx="790100" cy="25682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6" name="Düz Ok Bağlayıcısı 161">
                <a:extLst>
                  <a:ext uri="{FF2B5EF4-FFF2-40B4-BE49-F238E27FC236}">
                    <a16:creationId xmlns:a16="http://schemas.microsoft.com/office/drawing/2014/main" id="{D52429D0-DEB8-91A2-34EC-C6EF46BDEDE5}"/>
                  </a:ext>
                </a:extLst>
              </p:cNvPr>
              <p:cNvCxnSpPr>
                <a:stCxn id="1167" idx="6"/>
                <a:endCxn id="1168" idx="2"/>
              </p:cNvCxnSpPr>
              <p:nvPr/>
            </p:nvCxnSpPr>
            <p:spPr>
              <a:xfrm flipV="1">
                <a:off x="6478270" y="1949152"/>
                <a:ext cx="790100" cy="30523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7" name="Düz Ok Bağlayıcısı 162">
                <a:extLst>
                  <a:ext uri="{FF2B5EF4-FFF2-40B4-BE49-F238E27FC236}">
                    <a16:creationId xmlns:a16="http://schemas.microsoft.com/office/drawing/2014/main" id="{CBFBFF46-DF21-E99F-54D4-A5BCE67E959A}"/>
                  </a:ext>
                </a:extLst>
              </p:cNvPr>
              <p:cNvCxnSpPr>
                <a:stCxn id="1166" idx="6"/>
                <a:endCxn id="1170" idx="2"/>
              </p:cNvCxnSpPr>
              <p:nvPr/>
            </p:nvCxnSpPr>
            <p:spPr>
              <a:xfrm flipV="1">
                <a:off x="6478270" y="2920252"/>
                <a:ext cx="785020" cy="15907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8" name="Düz Ok Bağlayıcısı 163">
                <a:extLst>
                  <a:ext uri="{FF2B5EF4-FFF2-40B4-BE49-F238E27FC236}">
                    <a16:creationId xmlns:a16="http://schemas.microsoft.com/office/drawing/2014/main" id="{6C79E1A8-822D-45B0-DE27-22ED06AA04F8}"/>
                  </a:ext>
                </a:extLst>
              </p:cNvPr>
              <p:cNvCxnSpPr>
                <a:stCxn id="1166" idx="6"/>
                <a:endCxn id="1171" idx="2"/>
              </p:cNvCxnSpPr>
              <p:nvPr/>
            </p:nvCxnSpPr>
            <p:spPr>
              <a:xfrm flipV="1">
                <a:off x="6478270" y="4020438"/>
                <a:ext cx="785020" cy="4906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9" name="Düz Ok Bağlayıcısı 164">
                <a:extLst>
                  <a:ext uri="{FF2B5EF4-FFF2-40B4-BE49-F238E27FC236}">
                    <a16:creationId xmlns:a16="http://schemas.microsoft.com/office/drawing/2014/main" id="{1B39C6B5-85A6-A6B2-98C6-048CD02CDF7E}"/>
                  </a:ext>
                </a:extLst>
              </p:cNvPr>
              <p:cNvCxnSpPr>
                <a:stCxn id="1167" idx="6"/>
                <a:endCxn id="1170" idx="2"/>
              </p:cNvCxnSpPr>
              <p:nvPr/>
            </p:nvCxnSpPr>
            <p:spPr>
              <a:xfrm flipV="1">
                <a:off x="6478270" y="2920252"/>
                <a:ext cx="785020" cy="20812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0" name="Düz Ok Bağlayıcısı 165">
                <a:extLst>
                  <a:ext uri="{FF2B5EF4-FFF2-40B4-BE49-F238E27FC236}">
                    <a16:creationId xmlns:a16="http://schemas.microsoft.com/office/drawing/2014/main" id="{74862F07-0985-AF71-B6D4-A3360EE21BDF}"/>
                  </a:ext>
                </a:extLst>
              </p:cNvPr>
              <p:cNvCxnSpPr>
                <a:stCxn id="1167" idx="6"/>
                <a:endCxn id="1172" idx="2"/>
              </p:cNvCxnSpPr>
              <p:nvPr/>
            </p:nvCxnSpPr>
            <p:spPr>
              <a:xfrm flipV="1">
                <a:off x="6478270" y="4510608"/>
                <a:ext cx="785020" cy="4908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1" name="Düz Ok Bağlayıcısı 166">
                <a:extLst>
                  <a:ext uri="{FF2B5EF4-FFF2-40B4-BE49-F238E27FC236}">
                    <a16:creationId xmlns:a16="http://schemas.microsoft.com/office/drawing/2014/main" id="{2585B2CB-6849-FAC0-3AFA-660712694F5E}"/>
                  </a:ext>
                </a:extLst>
              </p:cNvPr>
              <p:cNvCxnSpPr>
                <a:stCxn id="1167" idx="6"/>
                <a:endCxn id="1171" idx="2"/>
              </p:cNvCxnSpPr>
              <p:nvPr/>
            </p:nvCxnSpPr>
            <p:spPr>
              <a:xfrm flipV="1">
                <a:off x="6478270" y="4020438"/>
                <a:ext cx="785020" cy="981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2" name="Düz Ok Bağlayıcısı 167">
                <a:extLst>
                  <a:ext uri="{FF2B5EF4-FFF2-40B4-BE49-F238E27FC236}">
                    <a16:creationId xmlns:a16="http://schemas.microsoft.com/office/drawing/2014/main" id="{5E40FA0A-53E3-5135-2A5D-37EF2D31A138}"/>
                  </a:ext>
                </a:extLst>
              </p:cNvPr>
              <p:cNvCxnSpPr>
                <a:endCxn id="1160" idx="2"/>
              </p:cNvCxnSpPr>
              <p:nvPr/>
            </p:nvCxnSpPr>
            <p:spPr>
              <a:xfrm>
                <a:off x="4109538" y="1656168"/>
                <a:ext cx="1274645" cy="1117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3" name="Düz Ok Bağlayıcısı 168">
                <a:extLst>
                  <a:ext uri="{FF2B5EF4-FFF2-40B4-BE49-F238E27FC236}">
                    <a16:creationId xmlns:a16="http://schemas.microsoft.com/office/drawing/2014/main" id="{C950FD06-2E12-9A22-4C71-E924A97FF76F}"/>
                  </a:ext>
                </a:extLst>
              </p:cNvPr>
              <p:cNvCxnSpPr>
                <a:endCxn id="1158" idx="2"/>
              </p:cNvCxnSpPr>
              <p:nvPr/>
            </p:nvCxnSpPr>
            <p:spPr>
              <a:xfrm>
                <a:off x="4109538" y="1656168"/>
                <a:ext cx="1275517" cy="25598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4" name="Düz Ok Bağlayıcısı 169">
                <a:extLst>
                  <a:ext uri="{FF2B5EF4-FFF2-40B4-BE49-F238E27FC236}">
                    <a16:creationId xmlns:a16="http://schemas.microsoft.com/office/drawing/2014/main" id="{2A8D272A-7227-C561-E993-DF9DED198876}"/>
                  </a:ext>
                </a:extLst>
              </p:cNvPr>
              <p:cNvCxnSpPr>
                <a:endCxn id="1159" idx="2"/>
              </p:cNvCxnSpPr>
              <p:nvPr/>
            </p:nvCxnSpPr>
            <p:spPr>
              <a:xfrm flipV="1">
                <a:off x="4096472" y="2220693"/>
                <a:ext cx="1282487" cy="6374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5" name="Düz Ok Bağlayıcısı 170">
                <a:extLst>
                  <a:ext uri="{FF2B5EF4-FFF2-40B4-BE49-F238E27FC236}">
                    <a16:creationId xmlns:a16="http://schemas.microsoft.com/office/drawing/2014/main" id="{AAC4C6E0-E2B5-CE9A-8FF9-AA61C216B05F}"/>
                  </a:ext>
                </a:extLst>
              </p:cNvPr>
              <p:cNvCxnSpPr>
                <a:endCxn id="1158" idx="2"/>
              </p:cNvCxnSpPr>
              <p:nvPr/>
            </p:nvCxnSpPr>
            <p:spPr>
              <a:xfrm>
                <a:off x="4096471" y="2858110"/>
                <a:ext cx="1288583" cy="13578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6" name="Düz Ok Bağlayıcısı 171">
                <a:extLst>
                  <a:ext uri="{FF2B5EF4-FFF2-40B4-BE49-F238E27FC236}">
                    <a16:creationId xmlns:a16="http://schemas.microsoft.com/office/drawing/2014/main" id="{B6F3951C-4127-ABD4-2708-84D24FBBAA0E}"/>
                  </a:ext>
                </a:extLst>
              </p:cNvPr>
              <p:cNvCxnSpPr>
                <a:endCxn id="1160" idx="2"/>
              </p:cNvCxnSpPr>
              <p:nvPr/>
            </p:nvCxnSpPr>
            <p:spPr>
              <a:xfrm flipV="1">
                <a:off x="4109538" y="2773246"/>
                <a:ext cx="1274644" cy="2159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7" name="Düz Ok Bağlayıcısı 172">
                <a:extLst>
                  <a:ext uri="{FF2B5EF4-FFF2-40B4-BE49-F238E27FC236}">
                    <a16:creationId xmlns:a16="http://schemas.microsoft.com/office/drawing/2014/main" id="{561535EA-8296-30BD-C4CA-7AF479D755F9}"/>
                  </a:ext>
                </a:extLst>
              </p:cNvPr>
              <p:cNvCxnSpPr>
                <a:endCxn id="1159" idx="2"/>
              </p:cNvCxnSpPr>
              <p:nvPr/>
            </p:nvCxnSpPr>
            <p:spPr>
              <a:xfrm flipV="1">
                <a:off x="4109538" y="2220693"/>
                <a:ext cx="1269419" cy="2712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3" name="Dikdörtgen 199">
                  <a:extLst>
                    <a:ext uri="{FF2B5EF4-FFF2-40B4-BE49-F238E27FC236}">
                      <a16:creationId xmlns:a16="http://schemas.microsoft.com/office/drawing/2014/main" id="{43C491D8-6093-34D4-19D1-F57B0EC09B2F}"/>
                    </a:ext>
                  </a:extLst>
                </p:cNvPr>
                <p:cNvSpPr/>
                <p:nvPr/>
              </p:nvSpPr>
              <p:spPr>
                <a:xfrm>
                  <a:off x="10898290" y="2671751"/>
                  <a:ext cx="4624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73" name="Dikdörtgen 199">
                  <a:extLst>
                    <a:ext uri="{FF2B5EF4-FFF2-40B4-BE49-F238E27FC236}">
                      <a16:creationId xmlns:a16="http://schemas.microsoft.com/office/drawing/2014/main" id="{43C491D8-6093-34D4-19D1-F57B0EC09B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290" y="2671751"/>
                  <a:ext cx="462434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4" name="Düz Ok Bağlayıcısı 204">
              <a:extLst>
                <a:ext uri="{FF2B5EF4-FFF2-40B4-BE49-F238E27FC236}">
                  <a16:creationId xmlns:a16="http://schemas.microsoft.com/office/drawing/2014/main" id="{A6A6299B-25A6-0963-4862-EE9D75A9C8C4}"/>
                </a:ext>
              </a:extLst>
            </p:cNvPr>
            <p:cNvCxnSpPr>
              <a:stCxn id="1169" idx="6"/>
            </p:cNvCxnSpPr>
            <p:nvPr/>
          </p:nvCxnSpPr>
          <p:spPr>
            <a:xfrm>
              <a:off x="10530016" y="3339777"/>
              <a:ext cx="373175" cy="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5" name="Düz Ok Bağlayıcısı 205">
              <a:extLst>
                <a:ext uri="{FF2B5EF4-FFF2-40B4-BE49-F238E27FC236}">
                  <a16:creationId xmlns:a16="http://schemas.microsoft.com/office/drawing/2014/main" id="{16FDCA8F-CFFC-7386-BE7B-4467BABCC5CA}"/>
                </a:ext>
              </a:extLst>
            </p:cNvPr>
            <p:cNvCxnSpPr>
              <a:stCxn id="1168" idx="6"/>
              <a:endCxn id="1173" idx="1"/>
            </p:cNvCxnSpPr>
            <p:nvPr/>
          </p:nvCxnSpPr>
          <p:spPr>
            <a:xfrm>
              <a:off x="10530016" y="2856220"/>
              <a:ext cx="368274" cy="1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6" name="Düz Ok Bağlayıcısı 206">
              <a:extLst>
                <a:ext uri="{FF2B5EF4-FFF2-40B4-BE49-F238E27FC236}">
                  <a16:creationId xmlns:a16="http://schemas.microsoft.com/office/drawing/2014/main" id="{D2569D95-4B8E-EF1D-3666-3405F541E9A1}"/>
                </a:ext>
              </a:extLst>
            </p:cNvPr>
            <p:cNvCxnSpPr>
              <a:stCxn id="1170" idx="6"/>
            </p:cNvCxnSpPr>
            <p:nvPr/>
          </p:nvCxnSpPr>
          <p:spPr>
            <a:xfrm flipV="1">
              <a:off x="10525121" y="3823000"/>
              <a:ext cx="376156" cy="32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7" name="Düz Ok Bağlayıcısı 207">
              <a:extLst>
                <a:ext uri="{FF2B5EF4-FFF2-40B4-BE49-F238E27FC236}">
                  <a16:creationId xmlns:a16="http://schemas.microsoft.com/office/drawing/2014/main" id="{9D4A5C60-616C-13AA-6FCA-A25538F22727}"/>
                </a:ext>
              </a:extLst>
            </p:cNvPr>
            <p:cNvCxnSpPr>
              <a:stCxn id="1172" idx="6"/>
            </p:cNvCxnSpPr>
            <p:nvPr/>
          </p:nvCxnSpPr>
          <p:spPr>
            <a:xfrm flipV="1">
              <a:off x="10525121" y="5410239"/>
              <a:ext cx="373169" cy="4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8" name="Düz Ok Bağlayıcısı 208">
              <a:extLst>
                <a:ext uri="{FF2B5EF4-FFF2-40B4-BE49-F238E27FC236}">
                  <a16:creationId xmlns:a16="http://schemas.microsoft.com/office/drawing/2014/main" id="{DC070D1D-F565-6849-EE1A-1DAAB8DB6652}"/>
                </a:ext>
              </a:extLst>
            </p:cNvPr>
            <p:cNvCxnSpPr>
              <a:stCxn id="1171" idx="6"/>
            </p:cNvCxnSpPr>
            <p:nvPr/>
          </p:nvCxnSpPr>
          <p:spPr>
            <a:xfrm>
              <a:off x="10525121" y="4925282"/>
              <a:ext cx="375675" cy="1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9" name="Dikdörtgen 210">
                  <a:extLst>
                    <a:ext uri="{FF2B5EF4-FFF2-40B4-BE49-F238E27FC236}">
                      <a16:creationId xmlns:a16="http://schemas.microsoft.com/office/drawing/2014/main" id="{5E0628A4-CC17-7AEB-E658-1763D5EDFE3C}"/>
                    </a:ext>
                  </a:extLst>
                </p:cNvPr>
                <p:cNvSpPr/>
                <p:nvPr/>
              </p:nvSpPr>
              <p:spPr>
                <a:xfrm>
                  <a:off x="6654916" y="2328208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79" name="Dikdörtgen 210">
                  <a:extLst>
                    <a:ext uri="{FF2B5EF4-FFF2-40B4-BE49-F238E27FC236}">
                      <a16:creationId xmlns:a16="http://schemas.microsoft.com/office/drawing/2014/main" id="{5E0628A4-CC17-7AEB-E658-1763D5EDFE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916" y="2328208"/>
                  <a:ext cx="4607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0" name="Dikdörtgen 211">
                  <a:extLst>
                    <a:ext uri="{FF2B5EF4-FFF2-40B4-BE49-F238E27FC236}">
                      <a16:creationId xmlns:a16="http://schemas.microsoft.com/office/drawing/2014/main" id="{9A34E395-7F84-3250-E48E-FB42398A3211}"/>
                    </a:ext>
                  </a:extLst>
                </p:cNvPr>
                <p:cNvSpPr/>
                <p:nvPr/>
              </p:nvSpPr>
              <p:spPr>
                <a:xfrm>
                  <a:off x="6652255" y="3562299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0" name="Dikdörtgen 211">
                  <a:extLst>
                    <a:ext uri="{FF2B5EF4-FFF2-40B4-BE49-F238E27FC236}">
                      <a16:creationId xmlns:a16="http://schemas.microsoft.com/office/drawing/2014/main" id="{9A34E395-7F84-3250-E48E-FB42398A32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255" y="3562299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1" name="Dikdörtgen 212">
                  <a:extLst>
                    <a:ext uri="{FF2B5EF4-FFF2-40B4-BE49-F238E27FC236}">
                      <a16:creationId xmlns:a16="http://schemas.microsoft.com/office/drawing/2014/main" id="{7FF1F7BA-1596-70FD-7E0A-62BD80C5A85C}"/>
                    </a:ext>
                  </a:extLst>
                </p:cNvPr>
                <p:cNvSpPr/>
                <p:nvPr/>
              </p:nvSpPr>
              <p:spPr>
                <a:xfrm>
                  <a:off x="6637692" y="5622646"/>
                  <a:ext cx="498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1" name="Dikdörtgen 212">
                  <a:extLst>
                    <a:ext uri="{FF2B5EF4-FFF2-40B4-BE49-F238E27FC236}">
                      <a16:creationId xmlns:a16="http://schemas.microsoft.com/office/drawing/2014/main" id="{7FF1F7BA-1596-70FD-7E0A-62BD80C5A8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692" y="5622646"/>
                  <a:ext cx="4988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2" name="Dikdörtgen 221">
                  <a:extLst>
                    <a:ext uri="{FF2B5EF4-FFF2-40B4-BE49-F238E27FC236}">
                      <a16:creationId xmlns:a16="http://schemas.microsoft.com/office/drawing/2014/main" id="{D4CC712B-BDF4-9CAF-22CE-9E34E6722DA6}"/>
                    </a:ext>
                  </a:extLst>
                </p:cNvPr>
                <p:cNvSpPr/>
                <p:nvPr/>
              </p:nvSpPr>
              <p:spPr>
                <a:xfrm>
                  <a:off x="10893192" y="3154342"/>
                  <a:ext cx="467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2" name="Dikdörtgen 221">
                  <a:extLst>
                    <a:ext uri="{FF2B5EF4-FFF2-40B4-BE49-F238E27FC236}">
                      <a16:creationId xmlns:a16="http://schemas.microsoft.com/office/drawing/2014/main" id="{D4CC712B-BDF4-9CAF-22CE-9E34E6722D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192" y="3154342"/>
                  <a:ext cx="46775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3" name="Dikdörtgen 222">
                  <a:extLst>
                    <a:ext uri="{FF2B5EF4-FFF2-40B4-BE49-F238E27FC236}">
                      <a16:creationId xmlns:a16="http://schemas.microsoft.com/office/drawing/2014/main" id="{2C9D7D85-3746-88A1-CA9A-D879D429524D}"/>
                    </a:ext>
                  </a:extLst>
                </p:cNvPr>
                <p:cNvSpPr/>
                <p:nvPr/>
              </p:nvSpPr>
              <p:spPr>
                <a:xfrm>
                  <a:off x="10893192" y="4694620"/>
                  <a:ext cx="7164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3" name="Dikdörtgen 222">
                  <a:extLst>
                    <a:ext uri="{FF2B5EF4-FFF2-40B4-BE49-F238E27FC236}">
                      <a16:creationId xmlns:a16="http://schemas.microsoft.com/office/drawing/2014/main" id="{2C9D7D85-3746-88A1-CA9A-D879D42952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192" y="4694620"/>
                  <a:ext cx="71647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4" name="Dikdörtgen 223">
                  <a:extLst>
                    <a:ext uri="{FF2B5EF4-FFF2-40B4-BE49-F238E27FC236}">
                      <a16:creationId xmlns:a16="http://schemas.microsoft.com/office/drawing/2014/main" id="{8555B69E-714D-84C2-EF5F-14E4DC274288}"/>
                    </a:ext>
                  </a:extLst>
                </p:cNvPr>
                <p:cNvSpPr/>
                <p:nvPr/>
              </p:nvSpPr>
              <p:spPr>
                <a:xfrm>
                  <a:off x="10900796" y="5177804"/>
                  <a:ext cx="4968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4" name="Dikdörtgen 223">
                  <a:extLst>
                    <a:ext uri="{FF2B5EF4-FFF2-40B4-BE49-F238E27FC236}">
                      <a16:creationId xmlns:a16="http://schemas.microsoft.com/office/drawing/2014/main" id="{8555B69E-714D-84C2-EF5F-14E4DC2742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0796" y="5177804"/>
                  <a:ext cx="49686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5" name="Oval 1184">
              <a:extLst>
                <a:ext uri="{FF2B5EF4-FFF2-40B4-BE49-F238E27FC236}">
                  <a16:creationId xmlns:a16="http://schemas.microsoft.com/office/drawing/2014/main" id="{39815E0E-11DA-FB94-B743-DDF1179ACF75}"/>
                </a:ext>
              </a:extLst>
            </p:cNvPr>
            <p:cNvSpPr/>
            <p:nvPr/>
          </p:nvSpPr>
          <p:spPr>
            <a:xfrm>
              <a:off x="6845376" y="4628356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6" name="Oval 1185">
              <a:extLst>
                <a:ext uri="{FF2B5EF4-FFF2-40B4-BE49-F238E27FC236}">
                  <a16:creationId xmlns:a16="http://schemas.microsoft.com/office/drawing/2014/main" id="{CEF72835-9134-C38F-80A9-615578638BAD}"/>
                </a:ext>
              </a:extLst>
            </p:cNvPr>
            <p:cNvSpPr/>
            <p:nvPr/>
          </p:nvSpPr>
          <p:spPr>
            <a:xfrm>
              <a:off x="6845376" y="4784436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7" name="Oval 1186">
              <a:extLst>
                <a:ext uri="{FF2B5EF4-FFF2-40B4-BE49-F238E27FC236}">
                  <a16:creationId xmlns:a16="http://schemas.microsoft.com/office/drawing/2014/main" id="{16DED1D2-EB49-54BE-8BF5-2ED31F442D2D}"/>
                </a:ext>
              </a:extLst>
            </p:cNvPr>
            <p:cNvSpPr/>
            <p:nvPr/>
          </p:nvSpPr>
          <p:spPr>
            <a:xfrm>
              <a:off x="6839700" y="4937786"/>
              <a:ext cx="60307" cy="6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46ED6E-D657-BC41-B38C-11442162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Neural Network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C6238-196D-713D-F57F-47B00A21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1028" name="Picture 4" descr="Residual neural network - Wikipedia">
            <a:extLst>
              <a:ext uri="{FF2B5EF4-FFF2-40B4-BE49-F238E27FC236}">
                <a16:creationId xmlns:a16="http://schemas.microsoft.com/office/drawing/2014/main" id="{41FE35B3-9911-25EC-10D7-6EF2E7D1AA7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92" y="1389064"/>
            <a:ext cx="5572392" cy="30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DF906E-37D3-F650-0AFB-30AFBAFC7D3E}"/>
              </a:ext>
            </a:extLst>
          </p:cNvPr>
          <p:cNvSpPr txBox="1"/>
          <p:nvPr/>
        </p:nvSpPr>
        <p:spPr>
          <a:xfrm>
            <a:off x="0" y="658083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Residual neural network. (2024, October 9). In Wikipedia. https://en.wikipedia.org/wiki/Residual_neural_network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8" name="Dikdörtgen 212">
                <a:extLst>
                  <a:ext uri="{FF2B5EF4-FFF2-40B4-BE49-F238E27FC236}">
                    <a16:creationId xmlns:a16="http://schemas.microsoft.com/office/drawing/2014/main" id="{0699B846-7393-FCAE-3380-86E593533589}"/>
                  </a:ext>
                </a:extLst>
              </p:cNvPr>
              <p:cNvSpPr/>
              <p:nvPr/>
            </p:nvSpPr>
            <p:spPr>
              <a:xfrm>
                <a:off x="7136547" y="1453433"/>
                <a:ext cx="407932" cy="461665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88" name="Dikdörtgen 212">
                <a:extLst>
                  <a:ext uri="{FF2B5EF4-FFF2-40B4-BE49-F238E27FC236}">
                    <a16:creationId xmlns:a16="http://schemas.microsoft.com/office/drawing/2014/main" id="{0699B846-7393-FCAE-3380-86E593533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547" y="1453433"/>
                <a:ext cx="40793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9" name="Düz Ok Bağlayıcısı 132">
            <a:extLst>
              <a:ext uri="{FF2B5EF4-FFF2-40B4-BE49-F238E27FC236}">
                <a16:creationId xmlns:a16="http://schemas.microsoft.com/office/drawing/2014/main" id="{53D73625-ED0F-A31B-4ABA-AF18A011D4D3}"/>
              </a:ext>
            </a:extLst>
          </p:cNvPr>
          <p:cNvCxnSpPr>
            <a:cxnSpLocks/>
            <a:stCxn id="1188" idx="3"/>
            <a:endCxn id="1168" idx="2"/>
          </p:cNvCxnSpPr>
          <p:nvPr/>
        </p:nvCxnSpPr>
        <p:spPr>
          <a:xfrm>
            <a:off x="7544479" y="1684266"/>
            <a:ext cx="2701594" cy="11719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2" name="Düz Ok Bağlayıcısı 132">
            <a:extLst>
              <a:ext uri="{FF2B5EF4-FFF2-40B4-BE49-F238E27FC236}">
                <a16:creationId xmlns:a16="http://schemas.microsoft.com/office/drawing/2014/main" id="{4662E18C-3F9A-FF4E-0EF5-65A306FA279B}"/>
              </a:ext>
            </a:extLst>
          </p:cNvPr>
          <p:cNvCxnSpPr>
            <a:cxnSpLocks/>
            <a:stCxn id="1188" idx="3"/>
            <a:endCxn id="1169" idx="2"/>
          </p:cNvCxnSpPr>
          <p:nvPr/>
        </p:nvCxnSpPr>
        <p:spPr>
          <a:xfrm>
            <a:off x="7544479" y="1684266"/>
            <a:ext cx="2701594" cy="16555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6" name="Düz Ok Bağlayıcısı 132">
            <a:extLst>
              <a:ext uri="{FF2B5EF4-FFF2-40B4-BE49-F238E27FC236}">
                <a16:creationId xmlns:a16="http://schemas.microsoft.com/office/drawing/2014/main" id="{37558E7C-2B99-3785-18A9-C77554C9F73A}"/>
              </a:ext>
            </a:extLst>
          </p:cNvPr>
          <p:cNvCxnSpPr>
            <a:cxnSpLocks/>
            <a:stCxn id="1188" idx="3"/>
            <a:endCxn id="1170" idx="2"/>
          </p:cNvCxnSpPr>
          <p:nvPr/>
        </p:nvCxnSpPr>
        <p:spPr>
          <a:xfrm>
            <a:off x="7544479" y="1684266"/>
            <a:ext cx="2696699" cy="21420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9" name="Düz Ok Bağlayıcısı 132">
            <a:extLst>
              <a:ext uri="{FF2B5EF4-FFF2-40B4-BE49-F238E27FC236}">
                <a16:creationId xmlns:a16="http://schemas.microsoft.com/office/drawing/2014/main" id="{B693D258-73CF-B23D-62F2-62481DBC631E}"/>
              </a:ext>
            </a:extLst>
          </p:cNvPr>
          <p:cNvCxnSpPr>
            <a:cxnSpLocks/>
            <a:stCxn id="1188" idx="3"/>
            <a:endCxn id="1171" idx="2"/>
          </p:cNvCxnSpPr>
          <p:nvPr/>
        </p:nvCxnSpPr>
        <p:spPr>
          <a:xfrm>
            <a:off x="7544479" y="1684266"/>
            <a:ext cx="2696699" cy="32410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2" name="Düz Ok Bağlayıcısı 132">
            <a:extLst>
              <a:ext uri="{FF2B5EF4-FFF2-40B4-BE49-F238E27FC236}">
                <a16:creationId xmlns:a16="http://schemas.microsoft.com/office/drawing/2014/main" id="{8F8244EB-E9A6-B605-C160-1FF7800BE628}"/>
              </a:ext>
            </a:extLst>
          </p:cNvPr>
          <p:cNvCxnSpPr>
            <a:cxnSpLocks/>
            <a:stCxn id="1188" idx="3"/>
            <a:endCxn id="1172" idx="2"/>
          </p:cNvCxnSpPr>
          <p:nvPr/>
        </p:nvCxnSpPr>
        <p:spPr>
          <a:xfrm>
            <a:off x="7544479" y="1684266"/>
            <a:ext cx="2696699" cy="373065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7" name="TextBox 1206">
            <a:extLst>
              <a:ext uri="{FF2B5EF4-FFF2-40B4-BE49-F238E27FC236}">
                <a16:creationId xmlns:a16="http://schemas.microsoft.com/office/drawing/2014/main" id="{D01C7775-EF14-2DA8-B03E-3F3178D92AE9}"/>
              </a:ext>
            </a:extLst>
          </p:cNvPr>
          <p:cNvSpPr txBox="1"/>
          <p:nvPr/>
        </p:nvSpPr>
        <p:spPr>
          <a:xfrm>
            <a:off x="132048" y="4681834"/>
            <a:ext cx="6198576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Get direct impact of some features</a:t>
            </a:r>
          </a:p>
          <a:p>
            <a:pPr marL="342900" indent="-342900"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Mitigate the vanishing gradient problem for very deep networks</a:t>
            </a:r>
          </a:p>
          <a:p>
            <a:pPr marL="342900" indent="-342900"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Increased convergence speed</a:t>
            </a:r>
          </a:p>
        </p:txBody>
      </p:sp>
    </p:spTree>
    <p:extLst>
      <p:ext uri="{BB962C8B-B14F-4D97-AF65-F5344CB8AC3E}">
        <p14:creationId xmlns:p14="http://schemas.microsoft.com/office/powerpoint/2010/main" val="181117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20DD-6C22-EC91-4CDE-DB223EAA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1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E1977-C77F-7A45-5D6C-F3EE8B3EF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968" y="1663415"/>
            <a:ext cx="11602064" cy="1280498"/>
          </a:xfrm>
        </p:spPr>
        <p:txBody>
          <a:bodyPr>
            <a:normAutofit/>
          </a:bodyPr>
          <a:lstStyle/>
          <a:p>
            <a:r>
              <a:rPr lang="en-US" dirty="0"/>
              <a:t>a dataset giving the living areas and prices of 47</a:t>
            </a:r>
          </a:p>
          <a:p>
            <a:r>
              <a:rPr lang="en-US" dirty="0"/>
              <a:t>houses from Portland, Oregon: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0FEB6-F614-3E99-6405-C19C04F7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3BEECA-8D03-59DF-A24C-D6CB4C8C6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306" y="3165457"/>
            <a:ext cx="4565384" cy="3484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C698C-D9AF-BEA4-E9AE-7264F408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78" y="3914087"/>
            <a:ext cx="3569463" cy="198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75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74CF-993B-4D7E-9148-13DABD05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  <a:solidFill>
            <a:srgbClr val="004377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182442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D4CD-C66E-73E3-4740-4C012AA0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C4329-9BCE-3840-FDD4-A1877C36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1F44E-60E2-38D6-1ABD-3126F6EC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001" y="2163963"/>
            <a:ext cx="1387395" cy="1178634"/>
          </a:xfrm>
          <a:prstGeom prst="rect">
            <a:avLst/>
          </a:prstGeom>
        </p:spPr>
      </p:pic>
      <p:cxnSp>
        <p:nvCxnSpPr>
          <p:cNvPr id="6" name="Düz Ok Bağlayıcısı 167">
            <a:extLst>
              <a:ext uri="{FF2B5EF4-FFF2-40B4-BE49-F238E27FC236}">
                <a16:creationId xmlns:a16="http://schemas.microsoft.com/office/drawing/2014/main" id="{EF5E8F8C-D9B5-CEB9-D90F-FD2ED4510F6B}"/>
              </a:ext>
            </a:extLst>
          </p:cNvPr>
          <p:cNvCxnSpPr>
            <a:cxnSpLocks/>
          </p:cNvCxnSpPr>
          <p:nvPr/>
        </p:nvCxnSpPr>
        <p:spPr>
          <a:xfrm>
            <a:off x="4127162" y="2707547"/>
            <a:ext cx="6627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Dikdörtgen 210">
                <a:extLst>
                  <a:ext uri="{FF2B5EF4-FFF2-40B4-BE49-F238E27FC236}">
                    <a16:creationId xmlns:a16="http://schemas.microsoft.com/office/drawing/2014/main" id="{CAAE2369-1828-DB50-1D53-7F664B4D7341}"/>
                  </a:ext>
                </a:extLst>
              </p:cNvPr>
              <p:cNvSpPr/>
              <p:nvPr/>
            </p:nvSpPr>
            <p:spPr>
              <a:xfrm>
                <a:off x="3594900" y="2436712"/>
                <a:ext cx="5322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Dikdörtgen 210">
                <a:extLst>
                  <a:ext uri="{FF2B5EF4-FFF2-40B4-BE49-F238E27FC236}">
                    <a16:creationId xmlns:a16="http://schemas.microsoft.com/office/drawing/2014/main" id="{CAAE2369-1828-DB50-1D53-7F664B4D7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900" y="2436712"/>
                <a:ext cx="532262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167">
            <a:extLst>
              <a:ext uri="{FF2B5EF4-FFF2-40B4-BE49-F238E27FC236}">
                <a16:creationId xmlns:a16="http://schemas.microsoft.com/office/drawing/2014/main" id="{6B75159E-3AFE-1BD9-F342-526A9242745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961396" y="2753280"/>
            <a:ext cx="7270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Dikdörtgen 210">
                <a:extLst>
                  <a:ext uri="{FF2B5EF4-FFF2-40B4-BE49-F238E27FC236}">
                    <a16:creationId xmlns:a16="http://schemas.microsoft.com/office/drawing/2014/main" id="{138A908A-B2BB-6F97-1FBF-F5801BD21BFF}"/>
                  </a:ext>
                </a:extLst>
              </p:cNvPr>
              <p:cNvSpPr/>
              <p:nvPr/>
            </p:nvSpPr>
            <p:spPr>
              <a:xfrm>
                <a:off x="6688429" y="2522447"/>
                <a:ext cx="5432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" name="Dikdörtgen 210">
                <a:extLst>
                  <a:ext uri="{FF2B5EF4-FFF2-40B4-BE49-F238E27FC236}">
                    <a16:creationId xmlns:a16="http://schemas.microsoft.com/office/drawing/2014/main" id="{138A908A-B2BB-6F97-1FBF-F5801BD21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429" y="2522447"/>
                <a:ext cx="54328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D719A7-D5B6-7D84-54EF-F966963BEFDB}"/>
              </a:ext>
            </a:extLst>
          </p:cNvPr>
          <p:cNvCxnSpPr>
            <a:cxnSpLocks/>
          </p:cNvCxnSpPr>
          <p:nvPr/>
        </p:nvCxnSpPr>
        <p:spPr>
          <a:xfrm>
            <a:off x="6260590" y="2753280"/>
            <a:ext cx="0" cy="951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9D5580-D816-2E98-9CC4-4BB481D436B2}"/>
              </a:ext>
            </a:extLst>
          </p:cNvPr>
          <p:cNvCxnSpPr>
            <a:cxnSpLocks/>
          </p:cNvCxnSpPr>
          <p:nvPr/>
        </p:nvCxnSpPr>
        <p:spPr>
          <a:xfrm flipV="1">
            <a:off x="4574001" y="3699032"/>
            <a:ext cx="1686589" cy="60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7">
            <a:extLst>
              <a:ext uri="{FF2B5EF4-FFF2-40B4-BE49-F238E27FC236}">
                <a16:creationId xmlns:a16="http://schemas.microsoft.com/office/drawing/2014/main" id="{F28E86C0-F5BC-95B4-A2E9-65D316DB87E8}"/>
              </a:ext>
            </a:extLst>
          </p:cNvPr>
          <p:cNvCxnSpPr>
            <a:cxnSpLocks/>
          </p:cNvCxnSpPr>
          <p:nvPr/>
        </p:nvCxnSpPr>
        <p:spPr>
          <a:xfrm flipV="1">
            <a:off x="4568822" y="2898377"/>
            <a:ext cx="215460" cy="8186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14EEEB-054C-A73C-D8A2-B6A3E0D74C46}"/>
                  </a:ext>
                </a:extLst>
              </p:cNvPr>
              <p:cNvSpPr/>
              <p:nvPr/>
            </p:nvSpPr>
            <p:spPr>
              <a:xfrm>
                <a:off x="5222626" y="3551041"/>
                <a:ext cx="300425" cy="29598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114EEEB-054C-A73C-D8A2-B6A3E0D74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626" y="3551041"/>
                <a:ext cx="300425" cy="295981"/>
              </a:xfrm>
              <a:prstGeom prst="rect">
                <a:avLst/>
              </a:prstGeom>
              <a:blipFill>
                <a:blip r:embed="rId5"/>
                <a:stretch>
                  <a:fillRect l="-784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2E54AE-42AF-808C-4A26-C932497F5A2A}"/>
                  </a:ext>
                </a:extLst>
              </p:cNvPr>
              <p:cNvSpPr txBox="1"/>
              <p:nvPr/>
            </p:nvSpPr>
            <p:spPr>
              <a:xfrm>
                <a:off x="3592497" y="4818190"/>
                <a:ext cx="45120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l-PL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pl-PL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2E54AE-42AF-808C-4A26-C932497F5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97" y="4818190"/>
                <a:ext cx="451206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Düz Ok Bağlayıcısı 167">
            <a:extLst>
              <a:ext uri="{FF2B5EF4-FFF2-40B4-BE49-F238E27FC236}">
                <a16:creationId xmlns:a16="http://schemas.microsoft.com/office/drawing/2014/main" id="{4CA68B9F-8287-5526-2CF5-C5073F7AF3C2}"/>
              </a:ext>
            </a:extLst>
          </p:cNvPr>
          <p:cNvCxnSpPr>
            <a:cxnSpLocks/>
          </p:cNvCxnSpPr>
          <p:nvPr/>
        </p:nvCxnSpPr>
        <p:spPr>
          <a:xfrm>
            <a:off x="5339267" y="1753299"/>
            <a:ext cx="0" cy="4099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Dikdörtgen 210">
                <a:extLst>
                  <a:ext uri="{FF2B5EF4-FFF2-40B4-BE49-F238E27FC236}">
                    <a16:creationId xmlns:a16="http://schemas.microsoft.com/office/drawing/2014/main" id="{29A5D74A-0042-1B42-B066-77EC89F848D6}"/>
                  </a:ext>
                </a:extLst>
              </p:cNvPr>
              <p:cNvSpPr/>
              <p:nvPr/>
            </p:nvSpPr>
            <p:spPr>
              <a:xfrm>
                <a:off x="5073136" y="1281157"/>
                <a:ext cx="5095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2" name="Dikdörtgen 210">
                <a:extLst>
                  <a:ext uri="{FF2B5EF4-FFF2-40B4-BE49-F238E27FC236}">
                    <a16:creationId xmlns:a16="http://schemas.microsoft.com/office/drawing/2014/main" id="{29A5D74A-0042-1B42-B066-77EC89F84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36" y="1281157"/>
                <a:ext cx="509563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B161D8-A3EB-AE23-843B-52B49050AAFF}"/>
                  </a:ext>
                </a:extLst>
              </p:cNvPr>
              <p:cNvSpPr txBox="1"/>
              <p:nvPr/>
            </p:nvSpPr>
            <p:spPr>
              <a:xfrm>
                <a:off x="4165594" y="2367434"/>
                <a:ext cx="618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B161D8-A3EB-AE23-843B-52B49050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594" y="2367434"/>
                <a:ext cx="6186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5DFECC-A23C-A93E-B482-CD9F6E0D205B}"/>
                  </a:ext>
                </a:extLst>
              </p:cNvPr>
              <p:cNvSpPr txBox="1"/>
              <p:nvPr/>
            </p:nvSpPr>
            <p:spPr>
              <a:xfrm>
                <a:off x="4127162" y="3063983"/>
                <a:ext cx="696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5DFECC-A23C-A93E-B482-CD9F6E0D2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162" y="3063983"/>
                <a:ext cx="6961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003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D6F7E-44F0-E205-B918-67839ADE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85FBFE8-657A-B505-A8C6-4BBC6DFDAEAD}"/>
              </a:ext>
            </a:extLst>
          </p:cNvPr>
          <p:cNvSpPr/>
          <p:nvPr/>
        </p:nvSpPr>
        <p:spPr>
          <a:xfrm rot="5400000">
            <a:off x="6722977" y="2576935"/>
            <a:ext cx="996949" cy="39553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B8CB7A-87AA-2EAD-B828-C5CE2275E79B}"/>
              </a:ext>
            </a:extLst>
          </p:cNvPr>
          <p:cNvSpPr/>
          <p:nvPr/>
        </p:nvSpPr>
        <p:spPr>
          <a:xfrm>
            <a:off x="3249042" y="1322445"/>
            <a:ext cx="1993942" cy="37306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FCE134-F5B8-0EE7-6EB0-4D4BCF5FF169}"/>
              </a:ext>
            </a:extLst>
          </p:cNvPr>
          <p:cNvSpPr/>
          <p:nvPr/>
        </p:nvSpPr>
        <p:spPr>
          <a:xfrm rot="5400000">
            <a:off x="4712140" y="1706533"/>
            <a:ext cx="977619" cy="79963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6BE05C-309B-B741-F9F4-34937EBF62FC}"/>
              </a:ext>
            </a:extLst>
          </p:cNvPr>
          <p:cNvSpPr/>
          <p:nvPr/>
        </p:nvSpPr>
        <p:spPr>
          <a:xfrm>
            <a:off x="1208739" y="1322446"/>
            <a:ext cx="1993942" cy="39266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2D57F-F5FA-D664-8239-53A0B011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E2480-D44C-F011-57DD-4593EFE8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F1B97-7A28-D5F0-F397-B11FEE25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87" y="2205251"/>
            <a:ext cx="1387395" cy="1178634"/>
          </a:xfrm>
          <a:prstGeom prst="rect">
            <a:avLst/>
          </a:prstGeom>
        </p:spPr>
      </p:pic>
      <p:cxnSp>
        <p:nvCxnSpPr>
          <p:cNvPr id="6" name="Düz Ok Bağlayıcısı 167">
            <a:extLst>
              <a:ext uri="{FF2B5EF4-FFF2-40B4-BE49-F238E27FC236}">
                <a16:creationId xmlns:a16="http://schemas.microsoft.com/office/drawing/2014/main" id="{916B9E4E-897B-56C5-E71C-4B54AEC7768A}"/>
              </a:ext>
            </a:extLst>
          </p:cNvPr>
          <p:cNvCxnSpPr>
            <a:cxnSpLocks/>
          </p:cNvCxnSpPr>
          <p:nvPr/>
        </p:nvCxnSpPr>
        <p:spPr>
          <a:xfrm>
            <a:off x="1013548" y="2748835"/>
            <a:ext cx="6627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Dikdörtgen 210">
                <a:extLst>
                  <a:ext uri="{FF2B5EF4-FFF2-40B4-BE49-F238E27FC236}">
                    <a16:creationId xmlns:a16="http://schemas.microsoft.com/office/drawing/2014/main" id="{BA6D683E-F6BC-8FDC-72B8-BF64B953DCA2}"/>
                  </a:ext>
                </a:extLst>
              </p:cNvPr>
              <p:cNvSpPr/>
              <p:nvPr/>
            </p:nvSpPr>
            <p:spPr>
              <a:xfrm>
                <a:off x="481286" y="2478000"/>
                <a:ext cx="5322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Dikdörtgen 210">
                <a:extLst>
                  <a:ext uri="{FF2B5EF4-FFF2-40B4-BE49-F238E27FC236}">
                    <a16:creationId xmlns:a16="http://schemas.microsoft.com/office/drawing/2014/main" id="{BA6D683E-F6BC-8FDC-72B8-BF64B953D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86" y="2478000"/>
                <a:ext cx="532262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167">
            <a:extLst>
              <a:ext uri="{FF2B5EF4-FFF2-40B4-BE49-F238E27FC236}">
                <a16:creationId xmlns:a16="http://schemas.microsoft.com/office/drawing/2014/main" id="{6A70C344-5F32-18B9-9249-36C6E05D0F7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47782" y="2794568"/>
            <a:ext cx="7270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Dikdörtgen 210">
                <a:extLst>
                  <a:ext uri="{FF2B5EF4-FFF2-40B4-BE49-F238E27FC236}">
                    <a16:creationId xmlns:a16="http://schemas.microsoft.com/office/drawing/2014/main" id="{E6A6ED88-9588-F417-0496-B05FD6469A74}"/>
                  </a:ext>
                </a:extLst>
              </p:cNvPr>
              <p:cNvSpPr/>
              <p:nvPr/>
            </p:nvSpPr>
            <p:spPr>
              <a:xfrm>
                <a:off x="2751332" y="2338922"/>
                <a:ext cx="5432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" name="Dikdörtgen 210">
                <a:extLst>
                  <a:ext uri="{FF2B5EF4-FFF2-40B4-BE49-F238E27FC236}">
                    <a16:creationId xmlns:a16="http://schemas.microsoft.com/office/drawing/2014/main" id="{E6A6ED88-9588-F417-0496-B05FD6469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332" y="2338922"/>
                <a:ext cx="54328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E6DCC2-168D-B885-E825-4D0B6C27DE2B}"/>
              </a:ext>
            </a:extLst>
          </p:cNvPr>
          <p:cNvCxnSpPr>
            <a:cxnSpLocks/>
          </p:cNvCxnSpPr>
          <p:nvPr/>
        </p:nvCxnSpPr>
        <p:spPr>
          <a:xfrm>
            <a:off x="3146976" y="2794568"/>
            <a:ext cx="0" cy="951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4C5994-153B-9F07-0496-022B55E70835}"/>
              </a:ext>
            </a:extLst>
          </p:cNvPr>
          <p:cNvCxnSpPr>
            <a:cxnSpLocks/>
          </p:cNvCxnSpPr>
          <p:nvPr/>
        </p:nvCxnSpPr>
        <p:spPr>
          <a:xfrm flipV="1">
            <a:off x="1460387" y="3740320"/>
            <a:ext cx="1686589" cy="60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7">
            <a:extLst>
              <a:ext uri="{FF2B5EF4-FFF2-40B4-BE49-F238E27FC236}">
                <a16:creationId xmlns:a16="http://schemas.microsoft.com/office/drawing/2014/main" id="{5A8D0A7C-1AC9-3C71-2F5D-7BDE7FD4E03B}"/>
              </a:ext>
            </a:extLst>
          </p:cNvPr>
          <p:cNvCxnSpPr>
            <a:cxnSpLocks/>
          </p:cNvCxnSpPr>
          <p:nvPr/>
        </p:nvCxnSpPr>
        <p:spPr>
          <a:xfrm flipV="1">
            <a:off x="1455208" y="2939665"/>
            <a:ext cx="215460" cy="8186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1B47CEA-DCFB-DE8B-07F0-75EB6364E72F}"/>
                  </a:ext>
                </a:extLst>
              </p:cNvPr>
              <p:cNvSpPr/>
              <p:nvPr/>
            </p:nvSpPr>
            <p:spPr>
              <a:xfrm>
                <a:off x="2109012" y="3592329"/>
                <a:ext cx="300425" cy="29598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1B47CEA-DCFB-DE8B-07F0-75EB6364E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012" y="3592329"/>
                <a:ext cx="300425" cy="295981"/>
              </a:xfrm>
              <a:prstGeom prst="rect">
                <a:avLst/>
              </a:prstGeom>
              <a:blipFill>
                <a:blip r:embed="rId5"/>
                <a:stretch>
                  <a:fillRect l="-5882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6F17F4-1354-3741-C530-14E397DA3BF9}"/>
                  </a:ext>
                </a:extLst>
              </p:cNvPr>
              <p:cNvSpPr txBox="1"/>
              <p:nvPr/>
            </p:nvSpPr>
            <p:spPr>
              <a:xfrm>
                <a:off x="3574815" y="5472705"/>
                <a:ext cx="45120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l-PL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pl-PL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6F17F4-1354-3741-C530-14E397DA3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815" y="5472705"/>
                <a:ext cx="451206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Düz Ok Bağlayıcısı 167">
            <a:extLst>
              <a:ext uri="{FF2B5EF4-FFF2-40B4-BE49-F238E27FC236}">
                <a16:creationId xmlns:a16="http://schemas.microsoft.com/office/drawing/2014/main" id="{DC891185-9BBB-3DD9-CCA2-C8EB4A6F8CF1}"/>
              </a:ext>
            </a:extLst>
          </p:cNvPr>
          <p:cNvCxnSpPr>
            <a:cxnSpLocks/>
          </p:cNvCxnSpPr>
          <p:nvPr/>
        </p:nvCxnSpPr>
        <p:spPr>
          <a:xfrm>
            <a:off x="2225653" y="1794587"/>
            <a:ext cx="0" cy="4099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Dikdörtgen 210">
                <a:extLst>
                  <a:ext uri="{FF2B5EF4-FFF2-40B4-BE49-F238E27FC236}">
                    <a16:creationId xmlns:a16="http://schemas.microsoft.com/office/drawing/2014/main" id="{6889E803-C524-D9C7-6E31-95B187F178B0}"/>
                  </a:ext>
                </a:extLst>
              </p:cNvPr>
              <p:cNvSpPr/>
              <p:nvPr/>
            </p:nvSpPr>
            <p:spPr>
              <a:xfrm>
                <a:off x="1959522" y="1322445"/>
                <a:ext cx="5095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2" name="Dikdörtgen 210">
                <a:extLst>
                  <a:ext uri="{FF2B5EF4-FFF2-40B4-BE49-F238E27FC236}">
                    <a16:creationId xmlns:a16="http://schemas.microsoft.com/office/drawing/2014/main" id="{6889E803-C524-D9C7-6E31-95B187F17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22" y="1322445"/>
                <a:ext cx="50956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3B602CE-0550-09DB-7848-58DA7615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420" y="2204038"/>
            <a:ext cx="1387395" cy="1178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B7A398-CCED-C79A-666E-2E49F6B915E7}"/>
                  </a:ext>
                </a:extLst>
              </p:cNvPr>
              <p:cNvSpPr txBox="1"/>
              <p:nvPr/>
            </p:nvSpPr>
            <p:spPr>
              <a:xfrm>
                <a:off x="1336822" y="3710086"/>
                <a:ext cx="696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B7A398-CCED-C79A-666E-2E49F6B91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22" y="3710086"/>
                <a:ext cx="69619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DC0645-E8AC-931A-A3AC-B7B49CB45AB6}"/>
                  </a:ext>
                </a:extLst>
              </p:cNvPr>
              <p:cNvSpPr txBox="1"/>
              <p:nvPr/>
            </p:nvSpPr>
            <p:spPr>
              <a:xfrm>
                <a:off x="966892" y="2779070"/>
                <a:ext cx="696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DC0645-E8AC-931A-A3AC-B7B49CB45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92" y="2779070"/>
                <a:ext cx="696198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46F36D-47AB-7A23-DE2F-0F213EEAE915}"/>
                  </a:ext>
                </a:extLst>
              </p:cNvPr>
              <p:cNvSpPr txBox="1"/>
              <p:nvPr/>
            </p:nvSpPr>
            <p:spPr>
              <a:xfrm>
                <a:off x="3042972" y="2787690"/>
                <a:ext cx="696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46F36D-47AB-7A23-DE2F-0F213EEAE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972" y="2787690"/>
                <a:ext cx="6961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Düz Ok Bağlayıcısı 167">
            <a:extLst>
              <a:ext uri="{FF2B5EF4-FFF2-40B4-BE49-F238E27FC236}">
                <a16:creationId xmlns:a16="http://schemas.microsoft.com/office/drawing/2014/main" id="{8183BBDA-9A41-2200-FB44-05A78CBCACCD}"/>
              </a:ext>
            </a:extLst>
          </p:cNvPr>
          <p:cNvCxnSpPr>
            <a:cxnSpLocks/>
          </p:cNvCxnSpPr>
          <p:nvPr/>
        </p:nvCxnSpPr>
        <p:spPr>
          <a:xfrm>
            <a:off x="4222233" y="1794587"/>
            <a:ext cx="0" cy="4099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ikdörtgen 210">
                <a:extLst>
                  <a:ext uri="{FF2B5EF4-FFF2-40B4-BE49-F238E27FC236}">
                    <a16:creationId xmlns:a16="http://schemas.microsoft.com/office/drawing/2014/main" id="{126D81A4-5487-FE82-409B-49E4DF1FA327}"/>
                  </a:ext>
                </a:extLst>
              </p:cNvPr>
              <p:cNvSpPr/>
              <p:nvPr/>
            </p:nvSpPr>
            <p:spPr>
              <a:xfrm>
                <a:off x="3956102" y="1322445"/>
                <a:ext cx="561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Dikdörtgen 210">
                <a:extLst>
                  <a:ext uri="{FF2B5EF4-FFF2-40B4-BE49-F238E27FC236}">
                    <a16:creationId xmlns:a16="http://schemas.microsoft.com/office/drawing/2014/main" id="{126D81A4-5487-FE82-409B-49E4DF1FA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102" y="1322445"/>
                <a:ext cx="56130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Düz Ok Bağlayıcısı 167">
            <a:extLst>
              <a:ext uri="{FF2B5EF4-FFF2-40B4-BE49-F238E27FC236}">
                <a16:creationId xmlns:a16="http://schemas.microsoft.com/office/drawing/2014/main" id="{A97D6C93-7B61-F909-5F56-51B2EFCA5DD5}"/>
              </a:ext>
            </a:extLst>
          </p:cNvPr>
          <p:cNvCxnSpPr>
            <a:cxnSpLocks/>
          </p:cNvCxnSpPr>
          <p:nvPr/>
        </p:nvCxnSpPr>
        <p:spPr>
          <a:xfrm>
            <a:off x="4843938" y="2788549"/>
            <a:ext cx="7270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Dikdörtgen 210">
                <a:extLst>
                  <a:ext uri="{FF2B5EF4-FFF2-40B4-BE49-F238E27FC236}">
                    <a16:creationId xmlns:a16="http://schemas.microsoft.com/office/drawing/2014/main" id="{80805EB1-7B12-597B-19AA-3C42CC970FF9}"/>
                  </a:ext>
                </a:extLst>
              </p:cNvPr>
              <p:cNvSpPr/>
              <p:nvPr/>
            </p:nvSpPr>
            <p:spPr>
              <a:xfrm>
                <a:off x="4747488" y="2332903"/>
                <a:ext cx="5339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2" name="Dikdörtgen 210">
                <a:extLst>
                  <a:ext uri="{FF2B5EF4-FFF2-40B4-BE49-F238E27FC236}">
                    <a16:creationId xmlns:a16="http://schemas.microsoft.com/office/drawing/2014/main" id="{80805EB1-7B12-597B-19AA-3C42CC970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88" y="2332903"/>
                <a:ext cx="533992" cy="461665"/>
              </a:xfrm>
              <a:prstGeom prst="rect">
                <a:avLst/>
              </a:prstGeom>
              <a:blipFill>
                <a:blip r:embed="rId12"/>
                <a:stretch>
                  <a:fillRect t="-4000" r="-1954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7CDADF-6CC3-83F5-9E2B-FF4D94EE3793}"/>
                  </a:ext>
                </a:extLst>
              </p:cNvPr>
              <p:cNvSpPr txBox="1"/>
              <p:nvPr/>
            </p:nvSpPr>
            <p:spPr>
              <a:xfrm>
                <a:off x="3577583" y="4339180"/>
                <a:ext cx="31569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l-PL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pl-PL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7CDADF-6CC3-83F5-9E2B-FF4D94EE3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583" y="4339180"/>
                <a:ext cx="315695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CE2320F-35D6-2447-9DFB-A63572655876}"/>
              </a:ext>
            </a:extLst>
          </p:cNvPr>
          <p:cNvSpPr/>
          <p:nvPr/>
        </p:nvSpPr>
        <p:spPr>
          <a:xfrm>
            <a:off x="4236755" y="2569754"/>
            <a:ext cx="559495" cy="32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4B0DC4-C68D-8013-18DF-0CD41AB25C53}"/>
                  </a:ext>
                </a:extLst>
              </p:cNvPr>
              <p:cNvSpPr txBox="1"/>
              <p:nvPr/>
            </p:nvSpPr>
            <p:spPr>
              <a:xfrm>
                <a:off x="4154995" y="2497148"/>
                <a:ext cx="6825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l-PL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4B0DC4-C68D-8013-18DF-0CD41AB25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995" y="2497148"/>
                <a:ext cx="682531" cy="400110"/>
              </a:xfrm>
              <a:prstGeom prst="rect">
                <a:avLst/>
              </a:prstGeom>
              <a:blipFill>
                <a:blip r:embed="rId14"/>
                <a:stretch>
                  <a:fillRect l="-2679" r="-267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635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8337F-FC4A-40C6-3B61-3DCDCE78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9530D4D0-F568-C054-C9C7-E5EB37753B60}"/>
              </a:ext>
            </a:extLst>
          </p:cNvPr>
          <p:cNvSpPr/>
          <p:nvPr/>
        </p:nvSpPr>
        <p:spPr>
          <a:xfrm rot="5400000">
            <a:off x="112579" y="5591236"/>
            <a:ext cx="1257607" cy="9353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0DD741D-015F-E761-F915-632FF4A8D03F}"/>
              </a:ext>
            </a:extLst>
          </p:cNvPr>
          <p:cNvSpPr/>
          <p:nvPr/>
        </p:nvSpPr>
        <p:spPr>
          <a:xfrm rot="5400000">
            <a:off x="1221112" y="4769369"/>
            <a:ext cx="1906251" cy="19303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9ECB111-0B70-093C-85A5-C00E906B1244}"/>
              </a:ext>
            </a:extLst>
          </p:cNvPr>
          <p:cNvSpPr/>
          <p:nvPr/>
        </p:nvSpPr>
        <p:spPr>
          <a:xfrm rot="5400000">
            <a:off x="2176200" y="2731084"/>
            <a:ext cx="1083198" cy="3017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BB3051-7E30-2554-2890-2CE31D5EF19F}"/>
              </a:ext>
            </a:extLst>
          </p:cNvPr>
          <p:cNvSpPr/>
          <p:nvPr/>
        </p:nvSpPr>
        <p:spPr>
          <a:xfrm rot="5400000">
            <a:off x="1943273" y="1414957"/>
            <a:ext cx="2554895" cy="20116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F4BDE27-80CD-DB9F-6D66-14E14C0CB5EC}"/>
              </a:ext>
            </a:extLst>
          </p:cNvPr>
          <p:cNvSpPr/>
          <p:nvPr/>
        </p:nvSpPr>
        <p:spPr>
          <a:xfrm rot="5400000">
            <a:off x="7238577" y="-1864090"/>
            <a:ext cx="1828957" cy="78529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7C8A0-C92A-D186-3E82-711E7D1C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RNN for Training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67A56-9417-E97F-17E5-C5D9AE9A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5067" y="6437402"/>
            <a:ext cx="2743200" cy="365125"/>
          </a:xfrm>
        </p:spPr>
        <p:txBody>
          <a:bodyPr/>
          <a:lstStyle/>
          <a:p>
            <a:fld id="{5AD52523-E2CB-428B-BB44-26998C40B94A}" type="slidenum">
              <a:rPr lang="en-GB" smtClean="0"/>
              <a:pPr/>
              <a:t>43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C443A43-8991-BA5E-BE29-0DF2B14E0FE3}"/>
                  </a:ext>
                </a:extLst>
              </p:cNvPr>
              <p:cNvSpPr txBox="1"/>
              <p:nvPr/>
            </p:nvSpPr>
            <p:spPr>
              <a:xfrm>
                <a:off x="7416800" y="1249680"/>
                <a:ext cx="3870960" cy="665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l-PL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pl-PL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C443A43-8991-BA5E-BE29-0DF2B14E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00" y="1249680"/>
                <a:ext cx="3870960" cy="6658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3797661-E8CC-F8F6-9AF6-B7575EC0C341}"/>
                  </a:ext>
                </a:extLst>
              </p:cNvPr>
              <p:cNvSpPr txBox="1"/>
              <p:nvPr/>
            </p:nvSpPr>
            <p:spPr>
              <a:xfrm>
                <a:off x="7416800" y="1915503"/>
                <a:ext cx="4775200" cy="871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pl-P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l-PL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pl-PL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3797661-E8CC-F8F6-9AF6-B7575EC0C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00" y="1915503"/>
                <a:ext cx="4775200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id="{60EB193C-9CA3-89A4-36FA-595F559299A9}"/>
              </a:ext>
            </a:extLst>
          </p:cNvPr>
          <p:cNvSpPr/>
          <p:nvPr/>
        </p:nvSpPr>
        <p:spPr>
          <a:xfrm rot="5400000">
            <a:off x="8231774" y="933669"/>
            <a:ext cx="1712000" cy="59835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C362E6-36EE-8B9B-ACF7-7DD965F2746E}"/>
                  </a:ext>
                </a:extLst>
              </p:cNvPr>
              <p:cNvSpPr txBox="1"/>
              <p:nvPr/>
            </p:nvSpPr>
            <p:spPr>
              <a:xfrm>
                <a:off x="6199465" y="3708783"/>
                <a:ext cx="5874654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pl-PL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l-P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l-P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l-PL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pl-PL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l-P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l-PL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nor/>
                                        </m:rPr>
                                        <a:rPr lang="en-US" dirty="0"/>
                                        <m:t> 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nary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l-PL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C362E6-36EE-8B9B-ACF7-7DD965F27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465" y="3708783"/>
                <a:ext cx="5874654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81A4C05-56A6-437A-0F0D-1A1906B3F298}"/>
                  </a:ext>
                </a:extLst>
              </p:cNvPr>
              <p:cNvSpPr txBox="1"/>
              <p:nvPr/>
            </p:nvSpPr>
            <p:spPr>
              <a:xfrm>
                <a:off x="6090571" y="3078638"/>
                <a:ext cx="5983549" cy="665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pl-PL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81A4C05-56A6-437A-0F0D-1A1906B3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571" y="3078638"/>
                <a:ext cx="5983549" cy="6658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70">
            <a:extLst>
              <a:ext uri="{FF2B5EF4-FFF2-40B4-BE49-F238E27FC236}">
                <a16:creationId xmlns:a16="http://schemas.microsoft.com/office/drawing/2014/main" id="{4D917261-1C64-712F-8632-B13FA01BC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51" y="1120347"/>
            <a:ext cx="6593150" cy="5507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D65533-10A2-647C-97A2-0B573440512B}"/>
              </a:ext>
            </a:extLst>
          </p:cNvPr>
          <p:cNvSpPr txBox="1"/>
          <p:nvPr/>
        </p:nvSpPr>
        <p:spPr>
          <a:xfrm>
            <a:off x="2896299" y="2981193"/>
            <a:ext cx="619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11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74CF-993B-4D7E-9148-13DABD05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  <a:solidFill>
            <a:srgbClr val="004377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Long Short-Term Memory </a:t>
            </a:r>
            <a:br>
              <a:rPr lang="en-US" dirty="0"/>
            </a:br>
            <a:r>
              <a:rPr lang="en-US" dirty="0"/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2029617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9" y="2400299"/>
            <a:ext cx="11443505" cy="2164807"/>
          </a:xfr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48" y="1131519"/>
            <a:ext cx="6134819" cy="5444917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0" y="6604084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https://medium.com/mlreview/understanding-lstm-and-its-diagrams-37e2f46f1714</a:t>
            </a:r>
            <a:endParaRPr lang="en-US" sz="1050" dirty="0"/>
          </a:p>
        </p:txBody>
      </p:sp>
      <p:sp>
        <p:nvSpPr>
          <p:cNvPr id="10" name="Metin kutusu 9"/>
          <p:cNvSpPr txBox="1"/>
          <p:nvPr/>
        </p:nvSpPr>
        <p:spPr>
          <a:xfrm>
            <a:off x="1523087" y="1350460"/>
            <a:ext cx="2602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LSTM Unit</a:t>
            </a:r>
          </a:p>
        </p:txBody>
      </p:sp>
      <p:sp>
        <p:nvSpPr>
          <p:cNvPr id="11" name="Sol Ayraç 10"/>
          <p:cNvSpPr/>
          <p:nvPr/>
        </p:nvSpPr>
        <p:spPr>
          <a:xfrm rot="5400000">
            <a:off x="2123434" y="458923"/>
            <a:ext cx="633963" cy="352461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4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  <p:bldP spid="11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Keeping old memories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16" y="1103871"/>
            <a:ext cx="7618631" cy="4157943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16"/>
          <a:stretch/>
        </p:blipFill>
        <p:spPr>
          <a:xfrm>
            <a:off x="2572721" y="5143710"/>
            <a:ext cx="6134819" cy="17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6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Forgetting old memories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13" y="1103871"/>
            <a:ext cx="7487033" cy="4086122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16"/>
          <a:stretch/>
        </p:blipFill>
        <p:spPr>
          <a:xfrm>
            <a:off x="2572721" y="5143710"/>
            <a:ext cx="6134819" cy="17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5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"/>
            <a:ext cx="9671538" cy="110387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LSTM: Getting new memories </a:t>
            </a:r>
            <a:r>
              <a:rPr lang="en-US" dirty="0"/>
              <a:t>			        </a:t>
            </a:r>
            <a:r>
              <a:rPr lang="en-US" sz="3600" dirty="0"/>
              <a:t>(Updating old memories)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9" y="1103871"/>
            <a:ext cx="7556074" cy="4123802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16"/>
          <a:stretch/>
        </p:blipFill>
        <p:spPr>
          <a:xfrm>
            <a:off x="2572721" y="5143710"/>
            <a:ext cx="6134819" cy="17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20DD-6C22-EC91-4CDE-DB223EAA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0FEB6-F614-3E99-6405-C19C04F7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AD4971-6178-7CD0-C9D6-7CF3D3EE5C01}"/>
              </a:ext>
            </a:extLst>
          </p:cNvPr>
          <p:cNvSpPr/>
          <p:nvPr/>
        </p:nvSpPr>
        <p:spPr>
          <a:xfrm>
            <a:off x="4005083" y="3635476"/>
            <a:ext cx="3785419" cy="11233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Learning Model</a:t>
            </a:r>
            <a:endParaRPr lang="en-150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6AB6D7-0DCB-3B5D-0BA2-7B64879C3B07}"/>
              </a:ext>
            </a:extLst>
          </p:cNvPr>
          <p:cNvCxnSpPr>
            <a:endCxn id="12" idx="0"/>
          </p:cNvCxnSpPr>
          <p:nvPr/>
        </p:nvCxnSpPr>
        <p:spPr>
          <a:xfrm>
            <a:off x="5897792" y="3035707"/>
            <a:ext cx="1" cy="599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0866D78-96AC-7990-442A-062555B85F66}"/>
              </a:ext>
            </a:extLst>
          </p:cNvPr>
          <p:cNvSpPr txBox="1"/>
          <p:nvPr/>
        </p:nvSpPr>
        <p:spPr>
          <a:xfrm>
            <a:off x="1389679" y="1231752"/>
            <a:ext cx="197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Sample Set / Training Set</a:t>
            </a:r>
            <a:endParaRPr lang="en-1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49A5EF-3A88-7920-2B4D-33FEE88CE114}"/>
              </a:ext>
            </a:extLst>
          </p:cNvPr>
          <p:cNvSpPr/>
          <p:nvPr/>
        </p:nvSpPr>
        <p:spPr>
          <a:xfrm>
            <a:off x="4539098" y="1893938"/>
            <a:ext cx="2717388" cy="11233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 Algorithm</a:t>
            </a:r>
            <a:endParaRPr lang="en-150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8ABD87-710D-0F8F-EF0D-3154DE870F30}"/>
              </a:ext>
            </a:extLst>
          </p:cNvPr>
          <p:cNvCxnSpPr/>
          <p:nvPr/>
        </p:nvCxnSpPr>
        <p:spPr>
          <a:xfrm>
            <a:off x="2867614" y="4197143"/>
            <a:ext cx="113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2DEE91-FB94-8F36-59DA-FB0D9980CE3F}"/>
              </a:ext>
            </a:extLst>
          </p:cNvPr>
          <p:cNvSpPr txBox="1"/>
          <p:nvPr/>
        </p:nvSpPr>
        <p:spPr>
          <a:xfrm>
            <a:off x="1651487" y="4012477"/>
            <a:ext cx="147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Input(s)</a:t>
            </a:r>
            <a:endParaRPr lang="en-1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DF401-BF04-2CCC-7B63-0F48C58FB946}"/>
              </a:ext>
            </a:extLst>
          </p:cNvPr>
          <p:cNvSpPr txBox="1"/>
          <p:nvPr/>
        </p:nvSpPr>
        <p:spPr>
          <a:xfrm>
            <a:off x="8969758" y="3991582"/>
            <a:ext cx="130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Output(s)</a:t>
            </a:r>
            <a:endParaRPr lang="en-1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473459-CE4A-B216-D2EE-F7ACE1CFBBBD}"/>
              </a:ext>
            </a:extLst>
          </p:cNvPr>
          <p:cNvCxnSpPr/>
          <p:nvPr/>
        </p:nvCxnSpPr>
        <p:spPr>
          <a:xfrm>
            <a:off x="7790502" y="4176248"/>
            <a:ext cx="11374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72D642-6F56-37C3-C35C-3F5C3FCD8629}"/>
                  </a:ext>
                </a:extLst>
              </p:cNvPr>
              <p:cNvSpPr txBox="1"/>
              <p:nvPr/>
            </p:nvSpPr>
            <p:spPr>
              <a:xfrm>
                <a:off x="1356519" y="4432201"/>
                <a:ext cx="19762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150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72D642-6F56-37C3-C35C-3F5C3FCD8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519" y="4432201"/>
                <a:ext cx="197628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C0B7AC-948E-908F-2493-837CC8C3FF5F}"/>
                  </a:ext>
                </a:extLst>
              </p:cNvPr>
              <p:cNvSpPr txBox="1"/>
              <p:nvPr/>
            </p:nvSpPr>
            <p:spPr>
              <a:xfrm>
                <a:off x="8553732" y="4381809"/>
                <a:ext cx="19762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150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C0B7AC-948E-908F-2493-837CC8C3F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732" y="4381809"/>
                <a:ext cx="1976284" cy="461665"/>
              </a:xfrm>
              <a:prstGeom prst="rect">
                <a:avLst/>
              </a:prstGeom>
              <a:blipFill>
                <a:blip r:embed="rId3"/>
                <a:stretch>
                  <a:fillRect t="-3947" b="-9211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9C1BC8-B42A-2921-5A43-44E06E9FB37E}"/>
                  </a:ext>
                </a:extLst>
              </p:cNvPr>
              <p:cNvSpPr txBox="1"/>
              <p:nvPr/>
            </p:nvSpPr>
            <p:spPr>
              <a:xfrm>
                <a:off x="1321467" y="1848605"/>
                <a:ext cx="19762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150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9C1BC8-B42A-2921-5A43-44E06E9F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467" y="1848605"/>
                <a:ext cx="1976284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6E9AB3-FC9B-7F30-9ED7-8D6FF6B07F45}"/>
              </a:ext>
            </a:extLst>
          </p:cNvPr>
          <p:cNvCxnSpPr>
            <a:stCxn id="15" idx="3"/>
            <a:endCxn id="16" idx="0"/>
          </p:cNvCxnSpPr>
          <p:nvPr/>
        </p:nvCxnSpPr>
        <p:spPr>
          <a:xfrm>
            <a:off x="3365963" y="1554918"/>
            <a:ext cx="2531829" cy="33902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69FE7E-CB2E-C45D-94DB-0A2F01A33E2B}"/>
                  </a:ext>
                </a:extLst>
              </p:cNvPr>
              <p:cNvSpPr txBox="1"/>
              <p:nvPr/>
            </p:nvSpPr>
            <p:spPr>
              <a:xfrm>
                <a:off x="4955125" y="4841417"/>
                <a:ext cx="19762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150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69FE7E-CB2E-C45D-94DB-0A2F01A33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125" y="4841417"/>
                <a:ext cx="1976284" cy="461665"/>
              </a:xfrm>
              <a:prstGeom prst="rect">
                <a:avLst/>
              </a:prstGeom>
              <a:blipFill>
                <a:blip r:embed="rId5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>
            <a:extLst>
              <a:ext uri="{FF2B5EF4-FFF2-40B4-BE49-F238E27FC236}">
                <a16:creationId xmlns:a16="http://schemas.microsoft.com/office/drawing/2014/main" id="{DEFE91DC-130B-80D6-A167-C0CD1DF17AA0}"/>
              </a:ext>
            </a:extLst>
          </p:cNvPr>
          <p:cNvSpPr/>
          <p:nvPr/>
        </p:nvSpPr>
        <p:spPr>
          <a:xfrm rot="5400000">
            <a:off x="5727289" y="4800669"/>
            <a:ext cx="471948" cy="164198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F4AB95-B35B-82E0-564D-66466F678182}"/>
                  </a:ext>
                </a:extLst>
              </p:cNvPr>
              <p:cNvSpPr txBox="1"/>
              <p:nvPr/>
            </p:nvSpPr>
            <p:spPr>
              <a:xfrm>
                <a:off x="4955124" y="5973236"/>
                <a:ext cx="19762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150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F4AB95-B35B-82E0-564D-66466F678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124" y="5973236"/>
                <a:ext cx="1976284" cy="461665"/>
              </a:xfrm>
              <a:prstGeom prst="rect">
                <a:avLst/>
              </a:prstGeom>
              <a:blipFill>
                <a:blip r:embed="rId6"/>
                <a:stretch>
                  <a:fillRect t="-3947" b="-1710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71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(LR)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 txBox="1">
                <a:spLocks/>
              </p:cNvSpPr>
              <p:nvPr/>
            </p:nvSpPr>
            <p:spPr>
              <a:xfrm>
                <a:off x="7424587" y="1377241"/>
                <a:ext cx="2980496" cy="648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tr-TR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587" y="1377241"/>
                <a:ext cx="2980496" cy="648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 9"/>
          <p:cNvGrpSpPr/>
          <p:nvPr/>
        </p:nvGrpSpPr>
        <p:grpSpPr>
          <a:xfrm>
            <a:off x="667111" y="1297835"/>
            <a:ext cx="5702660" cy="4663055"/>
            <a:chOff x="2625219" y="1297835"/>
            <a:chExt cx="5702660" cy="4663055"/>
          </a:xfrm>
        </p:grpSpPr>
        <p:pic>
          <p:nvPicPr>
            <p:cNvPr id="6" name="Resim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718" y="1297835"/>
              <a:ext cx="5378161" cy="41443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İçerik Yer Tutucusu 2"/>
                <p:cNvSpPr txBox="1">
                  <a:spLocks/>
                </p:cNvSpPr>
                <p:nvPr/>
              </p:nvSpPr>
              <p:spPr>
                <a:xfrm>
                  <a:off x="5006110" y="5311892"/>
                  <a:ext cx="1556616" cy="64899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Wingdings" panose="05000000000000000000" pitchFamily="2" charset="2"/>
                    <a:buNone/>
                  </a:pPr>
                  <a:r>
                    <a:rPr lang="en-US" sz="2000" dirty="0"/>
                    <a:t>Input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7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110" y="5311892"/>
                  <a:ext cx="1556616" cy="648998"/>
                </a:xfrm>
                <a:prstGeom prst="rect">
                  <a:avLst/>
                </a:prstGeom>
                <a:blipFill>
                  <a:blip r:embed="rId5"/>
                  <a:stretch>
                    <a:fillRect l="-3922" t="-93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İçerik Yer Tutucusu 2"/>
            <p:cNvSpPr txBox="1">
              <a:spLocks/>
            </p:cNvSpPr>
            <p:nvPr/>
          </p:nvSpPr>
          <p:spPr>
            <a:xfrm rot="16200000">
              <a:off x="2171410" y="2753419"/>
              <a:ext cx="1556616" cy="6489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85750" indent="-2857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Ø"/>
                <a:defRPr lang="tr-TR" sz="2400" kern="12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tr-TR" sz="2400" kern="12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sz="2000" dirty="0"/>
                <a:t>Output</a:t>
              </a:r>
            </a:p>
          </p:txBody>
        </p:sp>
      </p:grpSp>
      <p:sp>
        <p:nvSpPr>
          <p:cNvPr id="9" name="Dikdörtgen 8"/>
          <p:cNvSpPr/>
          <p:nvPr/>
        </p:nvSpPr>
        <p:spPr>
          <a:xfrm>
            <a:off x="0" y="6558640"/>
            <a:ext cx="9843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https://www.researchgate.net/figure/Linear-Regression-model-sample-illustration_fig3_333457161</a:t>
            </a:r>
            <a:endParaRPr lang="en-US" sz="1100" dirty="0"/>
          </a:p>
        </p:txBody>
      </p:sp>
      <p:sp>
        <p:nvSpPr>
          <p:cNvPr id="16" name="Dikdörtgen 15"/>
          <p:cNvSpPr/>
          <p:nvPr/>
        </p:nvSpPr>
        <p:spPr>
          <a:xfrm>
            <a:off x="-11331" y="6387769"/>
            <a:ext cx="84235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http://sphweb.bumc.bu.edu/otlt/MPH-Modules/BS/R/R5_Correlation-Regression/R5_Correlation-Regression4.html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218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 14"/>
          <p:cNvGrpSpPr/>
          <p:nvPr/>
        </p:nvGrpSpPr>
        <p:grpSpPr>
          <a:xfrm>
            <a:off x="325244" y="1105082"/>
            <a:ext cx="5981846" cy="4981569"/>
            <a:chOff x="2348010" y="1105082"/>
            <a:chExt cx="5981846" cy="4981569"/>
          </a:xfrm>
        </p:grpSpPr>
        <p:pic>
          <p:nvPicPr>
            <p:cNvPr id="11" name="Resim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010" y="1105082"/>
              <a:ext cx="5981846" cy="4646472"/>
            </a:xfrm>
            <a:prstGeom prst="rect">
              <a:avLst/>
            </a:prstGeom>
          </p:spPr>
        </p:pic>
        <p:sp>
          <p:nvSpPr>
            <p:cNvPr id="12" name="İçerik Yer Tutucusu 2"/>
            <p:cNvSpPr txBox="1">
              <a:spLocks/>
            </p:cNvSpPr>
            <p:nvPr/>
          </p:nvSpPr>
          <p:spPr>
            <a:xfrm rot="4632217">
              <a:off x="1928068" y="2671266"/>
              <a:ext cx="1769204" cy="43134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85750" indent="-2857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Ø"/>
                <a:defRPr lang="tr-TR" sz="2400" kern="12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tr-TR" sz="2400" kern="12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panose="05000000000000000000" pitchFamily="2" charset="2"/>
                <a:buNone/>
              </a:pPr>
              <a:r>
                <a:rPr lang="en-US" sz="2000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İçerik Yer Tutucusu 2"/>
                <p:cNvSpPr txBox="1">
                  <a:spLocks/>
                </p:cNvSpPr>
                <p:nvPr/>
              </p:nvSpPr>
              <p:spPr>
                <a:xfrm rot="2190651">
                  <a:off x="2755857" y="4698192"/>
                  <a:ext cx="3282302" cy="4316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Wingdings" panose="05000000000000000000" pitchFamily="2" charset="2"/>
                    <a:buNone/>
                  </a:pPr>
                  <a:r>
                    <a:rPr lang="en-US" sz="2000" dirty="0"/>
                    <a:t>Input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13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90651">
                  <a:off x="2755857" y="4698192"/>
                  <a:ext cx="3282302" cy="4316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150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İçerik Yer Tutucusu 2"/>
                <p:cNvSpPr txBox="1">
                  <a:spLocks/>
                </p:cNvSpPr>
                <p:nvPr/>
              </p:nvSpPr>
              <p:spPr>
                <a:xfrm rot="18641474">
                  <a:off x="5577710" y="4229663"/>
                  <a:ext cx="3282302" cy="4316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Wingdings" panose="05000000000000000000" pitchFamily="2" charset="2"/>
                    <a:buNone/>
                  </a:pPr>
                  <a:r>
                    <a:rPr lang="en-US" sz="2000" dirty="0"/>
                    <a:t>Input 2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14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641474">
                  <a:off x="5577710" y="4229663"/>
                  <a:ext cx="3282302" cy="4316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150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(LR)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5796957" y="1367259"/>
                <a:ext cx="6395043" cy="37282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6957" y="1367259"/>
                <a:ext cx="6395043" cy="372827"/>
              </a:xfrm>
              <a:blipFill>
                <a:blip r:embed="rId5"/>
                <a:stretch>
                  <a:fillRect b="-45902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ikdörtgen 8"/>
          <p:cNvSpPr/>
          <p:nvPr/>
        </p:nvSpPr>
        <p:spPr>
          <a:xfrm>
            <a:off x="0" y="6558640"/>
            <a:ext cx="9843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https://www.researchgate.net/figure/Linear-Regression-model-sample-illustration_fig3_333457161</a:t>
            </a:r>
            <a:endParaRPr lang="en-US" sz="1100" dirty="0"/>
          </a:p>
        </p:txBody>
      </p:sp>
      <p:sp>
        <p:nvSpPr>
          <p:cNvPr id="16" name="Dikdörtgen 15"/>
          <p:cNvSpPr/>
          <p:nvPr/>
        </p:nvSpPr>
        <p:spPr>
          <a:xfrm>
            <a:off x="-11331" y="6387769"/>
            <a:ext cx="84235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http://sphweb.bumc.bu.edu/otlt/MPH-Modules/BS/R/R5_Correlation-Regression/R5_Correlation-Regression4.html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5009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 14"/>
          <p:cNvGrpSpPr/>
          <p:nvPr/>
        </p:nvGrpSpPr>
        <p:grpSpPr>
          <a:xfrm>
            <a:off x="325244" y="1105082"/>
            <a:ext cx="5981846" cy="4981569"/>
            <a:chOff x="2348010" y="1105082"/>
            <a:chExt cx="5981846" cy="4981569"/>
          </a:xfrm>
        </p:grpSpPr>
        <p:pic>
          <p:nvPicPr>
            <p:cNvPr id="11" name="Resim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010" y="1105082"/>
              <a:ext cx="5981846" cy="4646472"/>
            </a:xfrm>
            <a:prstGeom prst="rect">
              <a:avLst/>
            </a:prstGeom>
          </p:spPr>
        </p:pic>
        <p:sp>
          <p:nvSpPr>
            <p:cNvPr id="12" name="İçerik Yer Tutucusu 2"/>
            <p:cNvSpPr txBox="1">
              <a:spLocks/>
            </p:cNvSpPr>
            <p:nvPr/>
          </p:nvSpPr>
          <p:spPr>
            <a:xfrm rot="4632217">
              <a:off x="1928068" y="2671266"/>
              <a:ext cx="1769204" cy="43134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85750" indent="-2857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Ø"/>
                <a:defRPr lang="tr-TR" sz="2400" kern="12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tr-TR" sz="2400" kern="12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panose="05000000000000000000" pitchFamily="2" charset="2"/>
                <a:buNone/>
              </a:pPr>
              <a:r>
                <a:rPr lang="en-US" sz="2000" dirty="0"/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İçerik Yer Tutucusu 2"/>
                <p:cNvSpPr txBox="1">
                  <a:spLocks/>
                </p:cNvSpPr>
                <p:nvPr/>
              </p:nvSpPr>
              <p:spPr>
                <a:xfrm rot="2190651">
                  <a:off x="2755857" y="4698192"/>
                  <a:ext cx="3282302" cy="4316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Wingdings" panose="05000000000000000000" pitchFamily="2" charset="2"/>
                    <a:buNone/>
                  </a:pPr>
                  <a:r>
                    <a:rPr lang="en-US" sz="2000" dirty="0"/>
                    <a:t>Input 1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13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90651">
                  <a:off x="2755857" y="4698192"/>
                  <a:ext cx="3282302" cy="4316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150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İçerik Yer Tutucusu 2"/>
                <p:cNvSpPr txBox="1">
                  <a:spLocks/>
                </p:cNvSpPr>
                <p:nvPr/>
              </p:nvSpPr>
              <p:spPr>
                <a:xfrm rot="18641474">
                  <a:off x="5577710" y="4229663"/>
                  <a:ext cx="3282302" cy="4316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85750" indent="-2857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Ø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lang="tr-TR" sz="2400" kern="1200" dirty="0" smtClean="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Times New Roman" panose="02020603050405020304" pitchFamily="18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Font typeface="Wingdings" panose="05000000000000000000" pitchFamily="2" charset="2"/>
                    <a:buNone/>
                  </a:pPr>
                  <a:r>
                    <a:rPr lang="en-US" sz="2000" dirty="0"/>
                    <a:t>Input 2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14" name="İçerik Yer Tutucusu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641474">
                  <a:off x="5577710" y="4229663"/>
                  <a:ext cx="3282302" cy="4316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150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(LR)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4709" y="5817912"/>
                <a:ext cx="6395043" cy="37282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09" y="5817912"/>
                <a:ext cx="6395043" cy="372827"/>
              </a:xfrm>
              <a:blipFill>
                <a:blip r:embed="rId5"/>
                <a:stretch>
                  <a:fillRect b="-43548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ikdörtgen 8"/>
          <p:cNvSpPr/>
          <p:nvPr/>
        </p:nvSpPr>
        <p:spPr>
          <a:xfrm>
            <a:off x="0" y="6558640"/>
            <a:ext cx="9843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https://www.researchgate.net/figure/Linear-Regression-model-sample-illustration_fig3_333457161</a:t>
            </a:r>
            <a:endParaRPr lang="en-US" sz="1100" dirty="0"/>
          </a:p>
        </p:txBody>
      </p:sp>
      <p:sp>
        <p:nvSpPr>
          <p:cNvPr id="16" name="Dikdörtgen 15"/>
          <p:cNvSpPr/>
          <p:nvPr/>
        </p:nvSpPr>
        <p:spPr>
          <a:xfrm>
            <a:off x="-11331" y="6387769"/>
            <a:ext cx="84235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http://sphweb.bumc.bu.edu/otlt/MPH-Modules/BS/R/R5_Correlation-Regression/R5_Correlation-Regression4.html</a:t>
            </a:r>
            <a:endParaRPr lang="en-US" sz="1100" dirty="0"/>
          </a:p>
        </p:txBody>
      </p:sp>
      <p:sp>
        <p:nvSpPr>
          <p:cNvPr id="17" name="Dikdörtgen 16"/>
          <p:cNvSpPr/>
          <p:nvPr/>
        </p:nvSpPr>
        <p:spPr>
          <a:xfrm>
            <a:off x="6132487" y="1345163"/>
            <a:ext cx="588178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Linear Assumption: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LR does not support anything else. You may need to transform data to make the relationship linear.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Remove Noise: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LR assumes that your input and output variables are not noisy. </a:t>
            </a:r>
          </a:p>
          <a:p>
            <a:pPr fontAlgn="base"/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Remove Collinearity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 LR will over-fit your data when you have highly correlated input variables. 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Gaussian Distributions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 Linear regression will make more reliable predictions if your input and output variables have a Gaussian distribution. 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Rescale Inputs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: LR will often make more reliable predictions if you rescale input variables using standardization or normalization.</a:t>
            </a:r>
            <a:endParaRPr lang="en-US" b="0" i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1FCE-E45F-B5F1-58D3-93A09CB5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Cost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105F30-5364-A622-6BBC-CE3D2B0B121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93290" y="1432334"/>
                <a:ext cx="10960510" cy="161763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105F30-5364-A622-6BBC-CE3D2B0B1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3290" y="1432334"/>
                <a:ext cx="10960510" cy="16176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8C6E8-811E-A546-94FA-20CACA12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52523-E2CB-428B-BB44-26998C40B94A}" type="slidenum">
              <a:rPr lang="en-GB" smtClean="0"/>
              <a:pPr/>
              <a:t>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318EC55-4992-1B4D-1700-37D85335F0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6919" y="3176807"/>
                <a:ext cx="9326879" cy="16176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32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ar-AE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ar-AE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ar-AE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318EC55-4992-1B4D-1700-37D85335F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19" y="3176807"/>
                <a:ext cx="9326879" cy="1617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498076A-8381-CBA6-462D-4821569EA2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6920" y="4921281"/>
                <a:ext cx="9326879" cy="16176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32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ar-AE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ar-AE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sz="32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ar-AE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498076A-8381-CBA6-462D-4821569EA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20" y="4921281"/>
                <a:ext cx="9326879" cy="1617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6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mnakip_Template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nakip_Template_2" id="{6AF4F4F4-0810-47A2-A145-EEB1B90EC29A}" vid="{153CFCB9-2864-419D-B16C-04BBC9105FEB}"/>
    </a:ext>
  </a:extLst>
</a:theme>
</file>

<file path=ppt/theme/theme2.xml><?xml version="1.0" encoding="utf-8"?>
<a:theme xmlns:a="http://schemas.openxmlformats.org/drawingml/2006/main" name="Templat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1" id="{5D599B99-9AC2-4329-966C-6ADA9E21FC86}" vid="{28203518-9352-4B91-A399-BF903849E50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45CD668838A4AB60C1609C156CBFF" ma:contentTypeVersion="7" ma:contentTypeDescription="Create a new document." ma:contentTypeScope="" ma:versionID="3b8646741ec04bbcb2816b0db9e9d257">
  <xsd:schema xmlns:xsd="http://www.w3.org/2001/XMLSchema" xmlns:xs="http://www.w3.org/2001/XMLSchema" xmlns:p="http://schemas.microsoft.com/office/2006/metadata/properties" xmlns:ns2="d18cfc05-eeca-499f-bc27-fd1d335ed4b4" targetNamespace="http://schemas.microsoft.com/office/2006/metadata/properties" ma:root="true" ma:fieldsID="708219ac30de980c3f3dc9e63d8b98ea" ns2:_="">
    <xsd:import namespace="d18cfc05-eeca-499f-bc27-fd1d335ed4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8cfc05-eeca-499f-bc27-fd1d335ed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247434-2D30-4A09-B427-C017A211772C}"/>
</file>

<file path=customXml/itemProps2.xml><?xml version="1.0" encoding="utf-8"?>
<ds:datastoreItem xmlns:ds="http://schemas.openxmlformats.org/officeDocument/2006/customXml" ds:itemID="{85789285-0F2B-4C9A-ABDF-97EE1888E5CB}"/>
</file>

<file path=customXml/itemProps3.xml><?xml version="1.0" encoding="utf-8"?>
<ds:datastoreItem xmlns:ds="http://schemas.openxmlformats.org/officeDocument/2006/customXml" ds:itemID="{FCE95A8E-866A-4AB1-8166-A29111B9B362}"/>
</file>

<file path=docProps/app.xml><?xml version="1.0" encoding="utf-8"?>
<Properties xmlns="http://schemas.openxmlformats.org/officeDocument/2006/extended-properties" xmlns:vt="http://schemas.openxmlformats.org/officeDocument/2006/docPropsVTypes">
  <Template>mnakip_Template_2</Template>
  <TotalTime>1492</TotalTime>
  <Words>900</Words>
  <Application>Microsoft Office PowerPoint</Application>
  <PresentationFormat>Widescreen</PresentationFormat>
  <Paragraphs>339</Paragraphs>
  <Slides>48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Aptos</vt:lpstr>
      <vt:lpstr>Arial</vt:lpstr>
      <vt:lpstr>Calibri</vt:lpstr>
      <vt:lpstr>Cambria Math</vt:lpstr>
      <vt:lpstr>Times New Roman</vt:lpstr>
      <vt:lpstr>Verdana</vt:lpstr>
      <vt:lpstr>Wingdings</vt:lpstr>
      <vt:lpstr>mnakip_Template_2</vt:lpstr>
      <vt:lpstr>Template1</vt:lpstr>
      <vt:lpstr>Deep Learning</vt:lpstr>
      <vt:lpstr>What is Deep Learning?</vt:lpstr>
      <vt:lpstr>Supervised Learning</vt:lpstr>
      <vt:lpstr>Supervised Learning</vt:lpstr>
      <vt:lpstr>Supervised Learning</vt:lpstr>
      <vt:lpstr>Linear Regression (LR) </vt:lpstr>
      <vt:lpstr>Linear Regression (LR) </vt:lpstr>
      <vt:lpstr>Linear Regression (LR) </vt:lpstr>
      <vt:lpstr>Least-Squares Cost</vt:lpstr>
      <vt:lpstr>Training: Cost Function and Cost Minimization</vt:lpstr>
      <vt:lpstr>Training: Cost Function and Cost Minimization</vt:lpstr>
      <vt:lpstr>Gradient Descent</vt:lpstr>
      <vt:lpstr>Gradient Descent</vt:lpstr>
      <vt:lpstr>Gradient Descent</vt:lpstr>
      <vt:lpstr>Least Mean Squares (LMS) Rule</vt:lpstr>
      <vt:lpstr>Adaptive Linear Neuron (Adaline) </vt:lpstr>
      <vt:lpstr>An example</vt:lpstr>
      <vt:lpstr>Nonlinear Neuron</vt:lpstr>
      <vt:lpstr>Nonlinear Neuron</vt:lpstr>
      <vt:lpstr>Nonlinear Neuron</vt:lpstr>
      <vt:lpstr>Nonlinear Neuron</vt:lpstr>
      <vt:lpstr>Nonlinear Neuron</vt:lpstr>
      <vt:lpstr>Mean Squared Error</vt:lpstr>
      <vt:lpstr>Shallow Neural Networks</vt:lpstr>
      <vt:lpstr>Example of Discrete Activation</vt:lpstr>
      <vt:lpstr>Multilayer Perceptron (MLP)</vt:lpstr>
      <vt:lpstr>Example of Discrete Activation</vt:lpstr>
      <vt:lpstr>Feed Forward &amp; Backpropagation</vt:lpstr>
      <vt:lpstr>Error Surface of Nonlinear Models with 1 Parameter</vt:lpstr>
      <vt:lpstr>Error Surface of Nonlinear Models with 2 Parameters</vt:lpstr>
      <vt:lpstr>Backpropagation</vt:lpstr>
      <vt:lpstr>Optimizers</vt:lpstr>
      <vt:lpstr>HOW TO INCREASE  GENERALIZATION ABILITY</vt:lpstr>
      <vt:lpstr>GENERALIZATION (Prevent Overfitting):  REGULARIZATION</vt:lpstr>
      <vt:lpstr>GENERALIZATION (Prevent Overfitting):  DROPOUT LAYER</vt:lpstr>
      <vt:lpstr>GENERALIZATION (Prevent Overfitting):  DROPOUT LAYER</vt:lpstr>
      <vt:lpstr>GENERALIZATION (Prevent Overfitting):  EARLY STOPPING</vt:lpstr>
      <vt:lpstr>Residual Neural Network</vt:lpstr>
      <vt:lpstr>Residual Neural Network</vt:lpstr>
      <vt:lpstr>Recurrent Neural Networks</vt:lpstr>
      <vt:lpstr>Recurrent Neuron</vt:lpstr>
      <vt:lpstr>Recurrent Neural Network</vt:lpstr>
      <vt:lpstr>Unfolding RNN for Training</vt:lpstr>
      <vt:lpstr>Long Short-Term Memory  (LSTM)</vt:lpstr>
      <vt:lpstr>Long Short-Term Memory (LSTM)</vt:lpstr>
      <vt:lpstr>LSTM: Keeping old memories</vt:lpstr>
      <vt:lpstr>LSTM: Forgetting old memories</vt:lpstr>
      <vt:lpstr>LSTM: Getting new memories            (Updating old memories)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 Theory and Applications Week 1:  Introduction to Deep Learning &amp;  Perceptron and Perceptron Learning Rule</dc:title>
  <dc:creator>mert nakip</dc:creator>
  <cp:lastModifiedBy>Mert Nakip</cp:lastModifiedBy>
  <cp:revision>51</cp:revision>
  <dcterms:created xsi:type="dcterms:W3CDTF">2024-09-30T20:22:41Z</dcterms:created>
  <dcterms:modified xsi:type="dcterms:W3CDTF">2024-11-25T15:27:24Z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0x010100F2A45CD668838A4AB60C1609C156CBFF</vt:lpwstr>
  </property>
</Properties>
</file>